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0" r:id="rId4"/>
    <p:sldId id="315" r:id="rId5"/>
    <p:sldId id="313" r:id="rId6"/>
    <p:sldId id="316" r:id="rId7"/>
    <p:sldId id="259" r:id="rId8"/>
    <p:sldId id="320" r:id="rId9"/>
    <p:sldId id="267" r:id="rId10"/>
    <p:sldId id="396" r:id="rId11"/>
    <p:sldId id="263" r:id="rId12"/>
    <p:sldId id="264" r:id="rId13"/>
    <p:sldId id="266" r:id="rId14"/>
    <p:sldId id="269"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EDF1"/>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3708" autoAdjust="0"/>
  </p:normalViewPr>
  <p:slideViewPr>
    <p:cSldViewPr snapToGrid="0">
      <p:cViewPr varScale="1">
        <p:scale>
          <a:sx n="117" d="100"/>
          <a:sy n="117" d="100"/>
        </p:scale>
        <p:origin x="9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B0CD2-B068-4723-A20D-4F58169D7EAE}" type="datetimeFigureOut">
              <a:rPr lang="it-IT" smtClean="0"/>
              <a:t>03/06/20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87190-EBF4-4D82-B68B-A62A56B67942}" type="slidenum">
              <a:rPr lang="it-IT" smtClean="0"/>
              <a:t>‹n.›</a:t>
            </a:fld>
            <a:endParaRPr lang="it-IT"/>
          </a:p>
        </p:txBody>
      </p:sp>
    </p:spTree>
    <p:extLst>
      <p:ext uri="{BB962C8B-B14F-4D97-AF65-F5344CB8AC3E}">
        <p14:creationId xmlns:p14="http://schemas.microsoft.com/office/powerpoint/2010/main" val="393316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movements</a:t>
            </a:r>
            <a:r>
              <a:rPr lang="it-IT" dirty="0"/>
              <a:t> you </a:t>
            </a:r>
            <a:r>
              <a:rPr lang="it-IT" dirty="0" err="1"/>
              <a:t>need</a:t>
            </a:r>
            <a:r>
              <a:rPr lang="it-IT" dirty="0"/>
              <a:t> to </a:t>
            </a:r>
            <a:r>
              <a:rPr lang="it-IT" dirty="0" err="1"/>
              <a:t>walk</a:t>
            </a:r>
            <a:r>
              <a:rPr lang="it-IT" dirty="0"/>
              <a:t> are the </a:t>
            </a:r>
            <a:r>
              <a:rPr lang="it-IT" dirty="0" err="1"/>
              <a:t>same</a:t>
            </a:r>
            <a:r>
              <a:rPr lang="it-IT" dirty="0"/>
              <a:t> as </a:t>
            </a:r>
            <a:r>
              <a:rPr lang="it-IT" dirty="0" err="1"/>
              <a:t>those</a:t>
            </a:r>
            <a:r>
              <a:rPr lang="it-IT" dirty="0"/>
              <a:t> you </a:t>
            </a:r>
            <a:r>
              <a:rPr lang="it-IT" dirty="0" err="1"/>
              <a:t>need</a:t>
            </a:r>
            <a:r>
              <a:rPr lang="it-IT" dirty="0"/>
              <a:t> to go </a:t>
            </a:r>
            <a:r>
              <a:rPr lang="it-IT" dirty="0" err="1"/>
              <a:t>upstair</a:t>
            </a:r>
            <a:r>
              <a:rPr lang="it-IT" dirty="0"/>
              <a:t>…. BUT </a:t>
            </a:r>
            <a:r>
              <a:rPr lang="it-IT" dirty="0" err="1"/>
              <a:t>often</a:t>
            </a:r>
            <a:r>
              <a:rPr lang="it-IT" dirty="0"/>
              <a:t> the first one action </a:t>
            </a:r>
            <a:r>
              <a:rPr lang="it-IT" dirty="0" err="1"/>
              <a:t>is</a:t>
            </a:r>
            <a:r>
              <a:rPr lang="it-IT" dirty="0"/>
              <a:t> </a:t>
            </a:r>
            <a:r>
              <a:rPr lang="it-IT" dirty="0" err="1"/>
              <a:t>impaired</a:t>
            </a:r>
            <a:r>
              <a:rPr lang="it-IT" dirty="0"/>
              <a:t>, the second one </a:t>
            </a:r>
            <a:r>
              <a:rPr lang="it-IT" dirty="0" err="1"/>
              <a:t>is</a:t>
            </a:r>
            <a:r>
              <a:rPr lang="it-IT" dirty="0"/>
              <a:t> not.</a:t>
            </a:r>
          </a:p>
          <a:p>
            <a:r>
              <a:rPr lang="it-IT" dirty="0" err="1"/>
              <a:t>Why</a:t>
            </a:r>
            <a:r>
              <a:rPr lang="it-IT" dirty="0"/>
              <a:t>? </a:t>
            </a:r>
            <a:r>
              <a:rPr lang="it-IT" dirty="0" err="1"/>
              <a:t>Because</a:t>
            </a:r>
            <a:r>
              <a:rPr lang="it-IT" dirty="0"/>
              <a:t> the Parkinson disease </a:t>
            </a:r>
            <a:r>
              <a:rPr lang="it-IT" dirty="0" err="1"/>
              <a:t>affects</a:t>
            </a:r>
            <a:r>
              <a:rPr lang="it-IT" dirty="0"/>
              <a:t> the </a:t>
            </a:r>
            <a:r>
              <a:rPr lang="it-IT" dirty="0" err="1"/>
              <a:t>motor</a:t>
            </a:r>
            <a:r>
              <a:rPr lang="it-IT" dirty="0"/>
              <a:t> </a:t>
            </a:r>
            <a:r>
              <a:rPr lang="it-IT" dirty="0" err="1"/>
              <a:t>behavior</a:t>
            </a:r>
            <a:r>
              <a:rPr lang="it-IT" dirty="0"/>
              <a:t>, it </a:t>
            </a:r>
            <a:r>
              <a:rPr lang="it-IT" dirty="0" err="1"/>
              <a:t>affects</a:t>
            </a:r>
            <a:r>
              <a:rPr lang="it-IT" dirty="0"/>
              <a:t> the action and not </a:t>
            </a:r>
            <a:r>
              <a:rPr lang="it-IT" dirty="0" err="1"/>
              <a:t>specifically</a:t>
            </a:r>
            <a:r>
              <a:rPr lang="it-IT" dirty="0"/>
              <a:t> the </a:t>
            </a:r>
            <a:r>
              <a:rPr lang="it-IT" dirty="0" err="1"/>
              <a:t>movements</a:t>
            </a:r>
            <a:r>
              <a:rPr lang="it-IT" dirty="0"/>
              <a:t>.</a:t>
            </a:r>
          </a:p>
        </p:txBody>
      </p:sp>
      <p:sp>
        <p:nvSpPr>
          <p:cNvPr id="4" name="Segnaposto numero diapositiva 3"/>
          <p:cNvSpPr>
            <a:spLocks noGrp="1"/>
          </p:cNvSpPr>
          <p:nvPr>
            <p:ph type="sldNum" sz="quarter" idx="5"/>
          </p:nvPr>
        </p:nvSpPr>
        <p:spPr/>
        <p:txBody>
          <a:bodyPr/>
          <a:lstStyle/>
          <a:p>
            <a:fld id="{A301F18E-37DA-48DD-BED6-07856037E7DD}" type="slidenum">
              <a:rPr lang="it-IT" smtClean="0"/>
              <a:t>4</a:t>
            </a:fld>
            <a:endParaRPr lang="it-IT"/>
          </a:p>
        </p:txBody>
      </p:sp>
    </p:spTree>
    <p:extLst>
      <p:ext uri="{BB962C8B-B14F-4D97-AF65-F5344CB8AC3E}">
        <p14:creationId xmlns:p14="http://schemas.microsoft.com/office/powerpoint/2010/main" val="75179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a:t>
            </a:r>
            <a:r>
              <a:rPr lang="it-IT" dirty="0" err="1"/>
              <a:t>order</a:t>
            </a:r>
            <a:r>
              <a:rPr lang="it-IT" dirty="0"/>
              <a:t> to </a:t>
            </a:r>
            <a:r>
              <a:rPr lang="it-IT" dirty="0" err="1"/>
              <a:t>understand</a:t>
            </a:r>
            <a:r>
              <a:rPr lang="it-IT" dirty="0"/>
              <a:t> the study </a:t>
            </a:r>
            <a:r>
              <a:rPr lang="it-IT" dirty="0" err="1"/>
              <a:t>I’m</a:t>
            </a:r>
            <a:r>
              <a:rPr lang="it-IT" dirty="0"/>
              <a:t> </a:t>
            </a:r>
            <a:r>
              <a:rPr lang="it-IT" dirty="0" err="1"/>
              <a:t>going</a:t>
            </a:r>
            <a:r>
              <a:rPr lang="it-IT" dirty="0"/>
              <a:t> to talk about, I </a:t>
            </a:r>
            <a:r>
              <a:rPr lang="it-IT" dirty="0" err="1"/>
              <a:t>would</a:t>
            </a:r>
            <a:r>
              <a:rPr lang="it-IT" dirty="0"/>
              <a:t> to share with you our </a:t>
            </a:r>
            <a:r>
              <a:rPr lang="it-IT" dirty="0" err="1"/>
              <a:t>assumption</a:t>
            </a:r>
            <a:r>
              <a:rPr lang="it-IT" dirty="0"/>
              <a:t> about the Parkinson’s Disease and the nature of this neurodegenerative disorder.</a:t>
            </a:r>
          </a:p>
          <a:p>
            <a:r>
              <a:rPr lang="it-IT" dirty="0"/>
              <a:t>First of all, Parkinson’s Disease </a:t>
            </a:r>
            <a:r>
              <a:rPr lang="it-IT" dirty="0" err="1"/>
              <a:t>is</a:t>
            </a:r>
            <a:r>
              <a:rPr lang="it-IT" dirty="0"/>
              <a:t> not a movement disorder, </a:t>
            </a:r>
            <a:r>
              <a:rPr lang="it-IT" dirty="0" err="1"/>
              <a:t>but</a:t>
            </a:r>
            <a:r>
              <a:rPr lang="it-IT" dirty="0"/>
              <a:t> a </a:t>
            </a:r>
            <a:r>
              <a:rPr lang="it-IT" dirty="0" err="1"/>
              <a:t>motor</a:t>
            </a:r>
            <a:r>
              <a:rPr lang="it-IT" dirty="0"/>
              <a:t> </a:t>
            </a:r>
            <a:r>
              <a:rPr lang="it-IT" dirty="0" err="1"/>
              <a:t>behaviour</a:t>
            </a:r>
            <a:r>
              <a:rPr lang="it-IT" dirty="0"/>
              <a:t> disorder.</a:t>
            </a:r>
          </a:p>
          <a:p>
            <a:r>
              <a:rPr lang="it-IT" dirty="0"/>
              <a:t>The </a:t>
            </a:r>
            <a:r>
              <a:rPr lang="it-IT" dirty="0" err="1"/>
              <a:t>difference</a:t>
            </a:r>
            <a:r>
              <a:rPr lang="it-IT" dirty="0"/>
              <a:t> </a:t>
            </a:r>
            <a:r>
              <a:rPr lang="it-IT" dirty="0" err="1"/>
              <a:t>between</a:t>
            </a:r>
            <a:r>
              <a:rPr lang="it-IT" dirty="0"/>
              <a:t> movement and </a:t>
            </a:r>
            <a:r>
              <a:rPr lang="it-IT" dirty="0" err="1"/>
              <a:t>motor</a:t>
            </a:r>
            <a:r>
              <a:rPr lang="it-IT" dirty="0"/>
              <a:t> </a:t>
            </a:r>
            <a:r>
              <a:rPr lang="it-IT" dirty="0" err="1"/>
              <a:t>behaviour</a:t>
            </a:r>
            <a:r>
              <a:rPr lang="it-IT" dirty="0"/>
              <a:t> </a:t>
            </a:r>
            <a:r>
              <a:rPr lang="it-IT" dirty="0" err="1"/>
              <a:t>is</a:t>
            </a:r>
            <a:r>
              <a:rPr lang="it-IT" dirty="0"/>
              <a:t> </a:t>
            </a:r>
            <a:r>
              <a:rPr lang="it-IT" dirty="0" err="1"/>
              <a:t>crucial</a:t>
            </a:r>
            <a:r>
              <a:rPr lang="it-IT" dirty="0"/>
              <a:t>, not </a:t>
            </a:r>
            <a:r>
              <a:rPr lang="it-IT" dirty="0" err="1"/>
              <a:t>only</a:t>
            </a:r>
            <a:r>
              <a:rPr lang="it-IT" dirty="0"/>
              <a:t> </a:t>
            </a:r>
            <a:r>
              <a:rPr lang="it-IT" dirty="0" err="1"/>
              <a:t>because</a:t>
            </a:r>
            <a:r>
              <a:rPr lang="it-IT" dirty="0"/>
              <a:t> the movement could be </a:t>
            </a:r>
            <a:r>
              <a:rPr lang="it-IT" dirty="0" err="1"/>
              <a:t>thought</a:t>
            </a:r>
            <a:r>
              <a:rPr lang="it-IT" dirty="0"/>
              <a:t> as a single </a:t>
            </a:r>
            <a:r>
              <a:rPr lang="it-IT" dirty="0" err="1"/>
              <a:t>element</a:t>
            </a:r>
            <a:r>
              <a:rPr lang="it-IT" dirty="0"/>
              <a:t> of </a:t>
            </a:r>
            <a:r>
              <a:rPr lang="it-IT" dirty="0" err="1"/>
              <a:t>motor</a:t>
            </a:r>
            <a:r>
              <a:rPr lang="it-IT" dirty="0"/>
              <a:t> </a:t>
            </a:r>
            <a:r>
              <a:rPr lang="it-IT" dirty="0" err="1"/>
              <a:t>behaviour</a:t>
            </a:r>
            <a:r>
              <a:rPr lang="it-IT" dirty="0"/>
              <a:t>, </a:t>
            </a:r>
            <a:r>
              <a:rPr lang="it-IT" dirty="0" err="1"/>
              <a:t>but</a:t>
            </a:r>
            <a:r>
              <a:rPr lang="it-IT" dirty="0"/>
              <a:t> </a:t>
            </a:r>
            <a:r>
              <a:rPr lang="it-IT" dirty="0" err="1"/>
              <a:t>also</a:t>
            </a:r>
            <a:r>
              <a:rPr lang="it-IT" dirty="0"/>
              <a:t> </a:t>
            </a:r>
            <a:r>
              <a:rPr lang="it-IT" dirty="0" err="1"/>
              <a:t>because</a:t>
            </a:r>
            <a:r>
              <a:rPr lang="it-IT" dirty="0"/>
              <a:t> the </a:t>
            </a:r>
            <a:r>
              <a:rPr lang="it-IT" dirty="0" err="1"/>
              <a:t>motor</a:t>
            </a:r>
            <a:r>
              <a:rPr lang="it-IT" dirty="0"/>
              <a:t> </a:t>
            </a:r>
            <a:r>
              <a:rPr lang="it-IT" dirty="0" err="1"/>
              <a:t>behaviour</a:t>
            </a:r>
            <a:r>
              <a:rPr lang="it-IT" dirty="0"/>
              <a:t> </a:t>
            </a:r>
            <a:r>
              <a:rPr lang="en-GB" sz="1200" kern="1200" dirty="0">
                <a:solidFill>
                  <a:schemeClr val="tx1"/>
                </a:solidFill>
                <a:effectLst/>
                <a:latin typeface="+mn-lt"/>
                <a:ea typeface="+mn-ea"/>
                <a:cs typeface="+mn-cs"/>
              </a:rPr>
              <a:t>is the final output of a complex network processing where the motivational input stresses the cognitive system to plan a problem-solving strategy, executed by motor system, through the movement.</a:t>
            </a:r>
          </a:p>
          <a:p>
            <a:r>
              <a:rPr lang="en-GB" sz="1200" kern="1200" dirty="0">
                <a:solidFill>
                  <a:schemeClr val="tx1"/>
                </a:solidFill>
                <a:effectLst/>
                <a:latin typeface="+mn-lt"/>
                <a:ea typeface="+mn-ea"/>
                <a:cs typeface="+mn-cs"/>
              </a:rPr>
              <a:t>Therefore, we have a lot of movement’s repertoires of specific body parts (image), underlying the motor cortex. The </a:t>
            </a:r>
            <a:r>
              <a:rPr lang="en-GB" sz="1200" kern="1200" dirty="0" err="1">
                <a:solidFill>
                  <a:schemeClr val="tx1"/>
                </a:solidFill>
                <a:effectLst/>
                <a:latin typeface="+mn-lt"/>
                <a:ea typeface="+mn-ea"/>
                <a:cs typeface="+mn-cs"/>
              </a:rPr>
              <a:t>newborns</a:t>
            </a:r>
            <a:r>
              <a:rPr lang="en-GB" sz="1200" kern="1200" dirty="0">
                <a:solidFill>
                  <a:schemeClr val="tx1"/>
                </a:solidFill>
                <a:effectLst/>
                <a:latin typeface="+mn-lt"/>
                <a:ea typeface="+mn-ea"/>
                <a:cs typeface="+mn-cs"/>
              </a:rPr>
              <a:t> yet have got these repertoires, being they innates. We were born being able to move our arms and our hands, but not before two years old, we learned how move them in order to bring a spoonful of food to our mouth.</a:t>
            </a:r>
          </a:p>
          <a:p>
            <a:r>
              <a:rPr lang="en-GB" sz="1200" kern="1200" dirty="0">
                <a:solidFill>
                  <a:schemeClr val="tx1"/>
                </a:solidFill>
                <a:effectLst/>
                <a:latin typeface="+mn-lt"/>
                <a:ea typeface="+mn-ea"/>
                <a:cs typeface="+mn-cs"/>
              </a:rPr>
              <a:t>The ability to plan a correct use of our movements in order to reach a goal is called “motor skill”; its acquisition is called “motor learning”; the final output is called “motor behaviour”. After being learned, every motor behaviour could be express automatically or voluntary, basis on the needs. The motor adaptation, that is the voluntary execution of a acquired motor behaviour, is a type of motor learning, sharing the same cortical-subcortical networks.  We can say motor behaviour the final output of a complex network processing where the motivational input stresses the cognitive system to plan a problem-solving strategy, executed by motor system</a:t>
            </a:r>
          </a:p>
          <a:p>
            <a:r>
              <a:rPr lang="en-GB" sz="1200" kern="1200" dirty="0">
                <a:solidFill>
                  <a:schemeClr val="tx1"/>
                </a:solidFill>
                <a:effectLst/>
                <a:latin typeface="+mn-lt"/>
                <a:ea typeface="+mn-ea"/>
                <a:cs typeface="+mn-cs"/>
              </a:rPr>
              <a:t>Back to , Parkinson’s Disease involve three neural systems: the motivational, the cognitive and the motor ones.</a:t>
            </a:r>
          </a:p>
          <a:p>
            <a:r>
              <a:rPr lang="en-GB" sz="1200" kern="1200" dirty="0">
                <a:solidFill>
                  <a:schemeClr val="tx1"/>
                </a:solidFill>
                <a:effectLst/>
                <a:latin typeface="+mn-lt"/>
                <a:ea typeface="+mn-ea"/>
                <a:cs typeface="+mn-cs"/>
              </a:rPr>
              <a:t>Despite motor symptoms are </a:t>
            </a:r>
            <a:endParaRPr lang="it-IT" dirty="0"/>
          </a:p>
          <a:p>
            <a:endParaRPr lang="it-IT" dirty="0"/>
          </a:p>
        </p:txBody>
      </p:sp>
      <p:sp>
        <p:nvSpPr>
          <p:cNvPr id="4" name="Segnaposto numero diapositiva 3"/>
          <p:cNvSpPr>
            <a:spLocks noGrp="1"/>
          </p:cNvSpPr>
          <p:nvPr>
            <p:ph type="sldNum" sz="quarter" idx="5"/>
          </p:nvPr>
        </p:nvSpPr>
        <p:spPr/>
        <p:txBody>
          <a:bodyPr/>
          <a:lstStyle/>
          <a:p>
            <a:fld id="{891C62E5-DEAF-466C-A64D-E4FD9B7A3E68}" type="slidenum">
              <a:rPr lang="it-IT" smtClean="0"/>
              <a:t>7</a:t>
            </a:fld>
            <a:endParaRPr lang="it-IT"/>
          </a:p>
        </p:txBody>
      </p:sp>
    </p:spTree>
    <p:extLst>
      <p:ext uri="{BB962C8B-B14F-4D97-AF65-F5344CB8AC3E}">
        <p14:creationId xmlns:p14="http://schemas.microsoft.com/office/powerpoint/2010/main" val="131782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4B207E2E-D27E-4226-940F-2B021CD1C88F}"/>
              </a:ext>
            </a:extLst>
          </p:cNvPr>
          <p:cNvSpPr>
            <a:spLocks noGrp="1" noChangeArrowheads="1"/>
          </p:cNvSpPr>
          <p:nvPr>
            <p:ph type="sldNum" sz="quarter" idx="5"/>
          </p:nvPr>
        </p:nvSpPr>
        <p:spPr>
          <a:ln/>
        </p:spPr>
        <p:txBody>
          <a:bodyPr/>
          <a:lstStyle/>
          <a:p>
            <a:fld id="{6872B900-237C-4E79-BEF3-E2C6346C4587}" type="slidenum">
              <a:rPr lang="it-IT" altLang="it-IT"/>
              <a:pPr/>
              <a:t>8</a:t>
            </a:fld>
            <a:endParaRPr lang="it-IT" altLang="it-IT"/>
          </a:p>
        </p:txBody>
      </p:sp>
      <p:sp>
        <p:nvSpPr>
          <p:cNvPr id="13314" name="Rectangle 2">
            <a:extLst>
              <a:ext uri="{FF2B5EF4-FFF2-40B4-BE49-F238E27FC236}">
                <a16:creationId xmlns:a16="http://schemas.microsoft.com/office/drawing/2014/main" xmlns="" id="{A124C19E-0FE1-4E91-865C-C1B692DBC04A}"/>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xmlns="" id="{68B9A20E-3E94-4EA4-8078-A7FAB5312D92}"/>
              </a:ext>
            </a:extLst>
          </p:cNvPr>
          <p:cNvSpPr>
            <a:spLocks noGrp="1" noChangeArrowheads="1"/>
          </p:cNvSpPr>
          <p:nvPr>
            <p:ph type="body" idx="1"/>
          </p:nvPr>
        </p:nvSpPr>
        <p:spPr/>
        <p:txBody>
          <a:bodyPr/>
          <a:lstStyle/>
          <a:p>
            <a:r>
              <a:rPr lang="it-IT" altLang="it-IT"/>
              <a:t>In this fascinating model, based on the anatomical properties of the striatonigral and nigrostriatal (dopaminergic) pathways, the integrative properties of the basal ganglia have been considered. The dopaminergic pathways do not form closed independent loops, but rather provide ascending spiral connections between the sensorimotor, associative and limbic striatal subdivisions (Haber et al., 2000). Thus, from an anatomical point of view, the basal-ganglia system appears as a device that receives a sample of the three specific functional aspects of cortical information, sensorimotor, cognitive, emotional and that processes this information in a convergent manner. However, convergence is not the only aspect of basal-ganglia processing. A complex integration, in fact, takes place in each of the basal ganglia nuclei that results in the elaboration of a completely new and specific output message, that will be send to the frontal cortex. </a:t>
            </a:r>
            <a:r>
              <a:rPr lang="it-IT" altLang="ja-JP">
                <a:solidFill>
                  <a:srgbClr val="000000"/>
                </a:solidFill>
                <a:latin typeface="AdvP101DC5" charset="0"/>
                <a:ea typeface="ＭＳ Ｐゴシック" panose="020B0600070205080204" pitchFamily="34" charset="-128"/>
              </a:rPr>
              <a:t>The role of the dopaminergic projection to striatal spiny neurons is thus to enable the learning of behavioral sequences under the motivational control of reward. As soon as, a behavioral sequence has been learnd and memorized in the basal ganglia circuit, it can be executed automatically without a permanent control of the cortex.</a:t>
            </a:r>
          </a:p>
          <a:p>
            <a:r>
              <a:rPr lang="it-IT" altLang="it-IT">
                <a:solidFill>
                  <a:srgbClr val="000000"/>
                </a:solidFill>
                <a:latin typeface="AdvP101DC5" charset="0"/>
              </a:rPr>
              <a:t>The striatum is, therefore, a structure which receives a compressed version of cortical information. Finally, </a:t>
            </a:r>
            <a:r>
              <a:rPr lang="it-IT" altLang="it-IT">
                <a:latin typeface="AdvP101DC5" charset="0"/>
              </a:rPr>
              <a:t>the globus pallidus could be viewed as a keyboard on which various behavioral repertoires could be coded, from the simplest movement of a single joint - to the most complex motor sequences, involving the entire body and expressing an emotional content in a cognitive context. In order to better understand this aspect, you have to think about the movements of a dancer or a music player, which would involve a larger sample of neurons of the sensorimotor, associative and limbic territories. Thus, the output of the globus pallidus is a sort of holistic integration of different properties of behavior, just like the music represent a holistic input, being an experience of internal and external perceptions.</a:t>
            </a:r>
          </a:p>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a:t>
            </a:r>
            <a:r>
              <a:rPr lang="it-IT" dirty="0" err="1"/>
              <a:t>order</a:t>
            </a:r>
            <a:r>
              <a:rPr lang="it-IT" dirty="0"/>
              <a:t> to </a:t>
            </a:r>
            <a:r>
              <a:rPr lang="it-IT" dirty="0" err="1"/>
              <a:t>understand</a:t>
            </a:r>
            <a:r>
              <a:rPr lang="it-IT" dirty="0"/>
              <a:t> the study </a:t>
            </a:r>
            <a:r>
              <a:rPr lang="it-IT" dirty="0" err="1"/>
              <a:t>I’m</a:t>
            </a:r>
            <a:r>
              <a:rPr lang="it-IT" dirty="0"/>
              <a:t> </a:t>
            </a:r>
            <a:r>
              <a:rPr lang="it-IT" dirty="0" err="1"/>
              <a:t>going</a:t>
            </a:r>
            <a:r>
              <a:rPr lang="it-IT" dirty="0"/>
              <a:t> to talk about, I </a:t>
            </a:r>
            <a:r>
              <a:rPr lang="it-IT" dirty="0" err="1"/>
              <a:t>would</a:t>
            </a:r>
            <a:r>
              <a:rPr lang="it-IT" dirty="0"/>
              <a:t> to share with you our </a:t>
            </a:r>
            <a:r>
              <a:rPr lang="it-IT" dirty="0" err="1"/>
              <a:t>assumption</a:t>
            </a:r>
            <a:r>
              <a:rPr lang="it-IT" dirty="0"/>
              <a:t> about the Parkinson’s Disease and the nature of this neurodegenerative disorder.</a:t>
            </a:r>
          </a:p>
          <a:p>
            <a:r>
              <a:rPr lang="it-IT" dirty="0"/>
              <a:t>First of all, Parkinson’s Disease </a:t>
            </a:r>
            <a:r>
              <a:rPr lang="it-IT" dirty="0" err="1"/>
              <a:t>is</a:t>
            </a:r>
            <a:r>
              <a:rPr lang="it-IT" dirty="0"/>
              <a:t> not a movement disorder, </a:t>
            </a:r>
            <a:r>
              <a:rPr lang="it-IT" dirty="0" err="1"/>
              <a:t>but</a:t>
            </a:r>
            <a:r>
              <a:rPr lang="it-IT" dirty="0"/>
              <a:t> a </a:t>
            </a:r>
            <a:r>
              <a:rPr lang="it-IT" dirty="0" err="1"/>
              <a:t>motor</a:t>
            </a:r>
            <a:r>
              <a:rPr lang="it-IT" dirty="0"/>
              <a:t> </a:t>
            </a:r>
            <a:r>
              <a:rPr lang="it-IT" dirty="0" err="1"/>
              <a:t>behaviour</a:t>
            </a:r>
            <a:r>
              <a:rPr lang="it-IT" dirty="0"/>
              <a:t> disorder.</a:t>
            </a:r>
          </a:p>
          <a:p>
            <a:r>
              <a:rPr lang="it-IT" dirty="0"/>
              <a:t>The </a:t>
            </a:r>
            <a:r>
              <a:rPr lang="it-IT" dirty="0" err="1"/>
              <a:t>difference</a:t>
            </a:r>
            <a:r>
              <a:rPr lang="it-IT" dirty="0"/>
              <a:t> </a:t>
            </a:r>
            <a:r>
              <a:rPr lang="it-IT" dirty="0" err="1"/>
              <a:t>between</a:t>
            </a:r>
            <a:r>
              <a:rPr lang="it-IT" dirty="0"/>
              <a:t> movement and </a:t>
            </a:r>
            <a:r>
              <a:rPr lang="it-IT" dirty="0" err="1"/>
              <a:t>motor</a:t>
            </a:r>
            <a:r>
              <a:rPr lang="it-IT" dirty="0"/>
              <a:t> </a:t>
            </a:r>
            <a:r>
              <a:rPr lang="it-IT" dirty="0" err="1"/>
              <a:t>behaviour</a:t>
            </a:r>
            <a:r>
              <a:rPr lang="it-IT" dirty="0"/>
              <a:t> </a:t>
            </a:r>
            <a:r>
              <a:rPr lang="it-IT" dirty="0" err="1"/>
              <a:t>is</a:t>
            </a:r>
            <a:r>
              <a:rPr lang="it-IT" dirty="0"/>
              <a:t> </a:t>
            </a:r>
            <a:r>
              <a:rPr lang="it-IT" dirty="0" err="1"/>
              <a:t>crucial</a:t>
            </a:r>
            <a:r>
              <a:rPr lang="it-IT" dirty="0"/>
              <a:t>, not </a:t>
            </a:r>
            <a:r>
              <a:rPr lang="it-IT" dirty="0" err="1"/>
              <a:t>only</a:t>
            </a:r>
            <a:r>
              <a:rPr lang="it-IT" dirty="0"/>
              <a:t> </a:t>
            </a:r>
            <a:r>
              <a:rPr lang="it-IT" dirty="0" err="1"/>
              <a:t>because</a:t>
            </a:r>
            <a:r>
              <a:rPr lang="it-IT" dirty="0"/>
              <a:t> the movement could be </a:t>
            </a:r>
            <a:r>
              <a:rPr lang="it-IT" dirty="0" err="1"/>
              <a:t>thought</a:t>
            </a:r>
            <a:r>
              <a:rPr lang="it-IT" dirty="0"/>
              <a:t> as a single </a:t>
            </a:r>
            <a:r>
              <a:rPr lang="it-IT" dirty="0" err="1"/>
              <a:t>element</a:t>
            </a:r>
            <a:r>
              <a:rPr lang="it-IT" dirty="0"/>
              <a:t> of </a:t>
            </a:r>
            <a:r>
              <a:rPr lang="it-IT" dirty="0" err="1"/>
              <a:t>motor</a:t>
            </a:r>
            <a:r>
              <a:rPr lang="it-IT" dirty="0"/>
              <a:t> </a:t>
            </a:r>
            <a:r>
              <a:rPr lang="it-IT" dirty="0" err="1"/>
              <a:t>behaviour</a:t>
            </a:r>
            <a:r>
              <a:rPr lang="it-IT" dirty="0"/>
              <a:t>, </a:t>
            </a:r>
            <a:r>
              <a:rPr lang="it-IT" dirty="0" err="1"/>
              <a:t>but</a:t>
            </a:r>
            <a:r>
              <a:rPr lang="it-IT" dirty="0"/>
              <a:t> </a:t>
            </a:r>
            <a:r>
              <a:rPr lang="it-IT" dirty="0" err="1"/>
              <a:t>also</a:t>
            </a:r>
            <a:r>
              <a:rPr lang="it-IT" dirty="0"/>
              <a:t> </a:t>
            </a:r>
            <a:r>
              <a:rPr lang="it-IT" dirty="0" err="1"/>
              <a:t>because</a:t>
            </a:r>
            <a:r>
              <a:rPr lang="it-IT" dirty="0"/>
              <a:t> the </a:t>
            </a:r>
            <a:r>
              <a:rPr lang="it-IT" dirty="0" err="1"/>
              <a:t>motor</a:t>
            </a:r>
            <a:r>
              <a:rPr lang="it-IT" dirty="0"/>
              <a:t> </a:t>
            </a:r>
            <a:r>
              <a:rPr lang="it-IT" dirty="0" err="1"/>
              <a:t>behaviour</a:t>
            </a:r>
            <a:r>
              <a:rPr lang="it-IT" dirty="0"/>
              <a:t> </a:t>
            </a:r>
            <a:r>
              <a:rPr lang="en-GB" sz="1200" kern="1200" dirty="0">
                <a:solidFill>
                  <a:schemeClr val="tx1"/>
                </a:solidFill>
                <a:effectLst/>
                <a:latin typeface="+mn-lt"/>
                <a:ea typeface="+mn-ea"/>
                <a:cs typeface="+mn-cs"/>
              </a:rPr>
              <a:t>is the final output of a complex network processing where the motivational input stresses the cognitive system to plan a problem-solving strategy, executed by motor system, through the movement.</a:t>
            </a:r>
          </a:p>
          <a:p>
            <a:r>
              <a:rPr lang="en-GB" sz="1200" kern="1200" dirty="0">
                <a:solidFill>
                  <a:schemeClr val="tx1"/>
                </a:solidFill>
                <a:effectLst/>
                <a:latin typeface="+mn-lt"/>
                <a:ea typeface="+mn-ea"/>
                <a:cs typeface="+mn-cs"/>
              </a:rPr>
              <a:t>Therefore, we have a lot of movement’s repertoires of specific body parts (image), underlying the motor cortex. The </a:t>
            </a:r>
            <a:r>
              <a:rPr lang="en-GB" sz="1200" kern="1200" dirty="0" err="1">
                <a:solidFill>
                  <a:schemeClr val="tx1"/>
                </a:solidFill>
                <a:effectLst/>
                <a:latin typeface="+mn-lt"/>
                <a:ea typeface="+mn-ea"/>
                <a:cs typeface="+mn-cs"/>
              </a:rPr>
              <a:t>newborns</a:t>
            </a:r>
            <a:r>
              <a:rPr lang="en-GB" sz="1200" kern="1200" dirty="0">
                <a:solidFill>
                  <a:schemeClr val="tx1"/>
                </a:solidFill>
                <a:effectLst/>
                <a:latin typeface="+mn-lt"/>
                <a:ea typeface="+mn-ea"/>
                <a:cs typeface="+mn-cs"/>
              </a:rPr>
              <a:t> yet have got these repertoires, being they innates. We were born being able to move our arms and our hands, but not before two years old, we learned how move them in order to bring a spoonful of food to our mouth.</a:t>
            </a:r>
          </a:p>
          <a:p>
            <a:r>
              <a:rPr lang="en-GB" sz="1200" kern="1200" dirty="0">
                <a:solidFill>
                  <a:schemeClr val="tx1"/>
                </a:solidFill>
                <a:effectLst/>
                <a:latin typeface="+mn-lt"/>
                <a:ea typeface="+mn-ea"/>
                <a:cs typeface="+mn-cs"/>
              </a:rPr>
              <a:t>The ability to plan a correct use of our movements in order to reach a goal is called “motor skill”; its acquisition is called “motor learning”; the final output is called “motor behaviour”. After being learned, every motor behaviour could be express automatically or voluntary, basis on the needs. The motor adaptation, that is the voluntary execution of a acquired motor behaviour, is a type of motor learning, sharing the same cortical-subcortical networks.  We can say motor behaviour the final output of a complex network processing where the motivational input stresses the cognitive system to plan a problem-solving strategy, executed by motor system</a:t>
            </a:r>
          </a:p>
          <a:p>
            <a:r>
              <a:rPr lang="en-GB" sz="1200" kern="1200" dirty="0">
                <a:solidFill>
                  <a:schemeClr val="tx1"/>
                </a:solidFill>
                <a:effectLst/>
                <a:latin typeface="+mn-lt"/>
                <a:ea typeface="+mn-ea"/>
                <a:cs typeface="+mn-cs"/>
              </a:rPr>
              <a:t>Back to , Parkinson’s Disease involve three neural systems: the motivational, the cognitive and the motor ones.</a:t>
            </a:r>
          </a:p>
          <a:p>
            <a:r>
              <a:rPr lang="en-GB" sz="1200" kern="1200" dirty="0">
                <a:solidFill>
                  <a:schemeClr val="tx1"/>
                </a:solidFill>
                <a:effectLst/>
                <a:latin typeface="+mn-lt"/>
                <a:ea typeface="+mn-ea"/>
                <a:cs typeface="+mn-cs"/>
              </a:rPr>
              <a:t>Despite motor symptoms are </a:t>
            </a:r>
            <a:endParaRPr lang="it-IT" dirty="0"/>
          </a:p>
          <a:p>
            <a:endParaRPr lang="it-IT" dirty="0"/>
          </a:p>
        </p:txBody>
      </p:sp>
      <p:sp>
        <p:nvSpPr>
          <p:cNvPr id="4" name="Segnaposto numero diapositiva 3"/>
          <p:cNvSpPr>
            <a:spLocks noGrp="1"/>
          </p:cNvSpPr>
          <p:nvPr>
            <p:ph type="sldNum" sz="quarter" idx="5"/>
          </p:nvPr>
        </p:nvSpPr>
        <p:spPr/>
        <p:txBody>
          <a:bodyPr/>
          <a:lstStyle/>
          <a:p>
            <a:fld id="{891C62E5-DEAF-466C-A64D-E4FD9B7A3E68}" type="slidenum">
              <a:rPr lang="it-IT" smtClean="0"/>
              <a:t>11</a:t>
            </a:fld>
            <a:endParaRPr lang="it-IT"/>
          </a:p>
        </p:txBody>
      </p:sp>
    </p:spTree>
    <p:extLst>
      <p:ext uri="{BB962C8B-B14F-4D97-AF65-F5344CB8AC3E}">
        <p14:creationId xmlns:p14="http://schemas.microsoft.com/office/powerpoint/2010/main" val="247922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Treatment of Parkinson’s disease aims to replace dopaminergic transmission at cortico-striatal networks. In the normal state, nigral neurons fire continuously, exposing striatal dopamine receptors to relatively constant levels of dopamine. In the disease state, periodic dosing and the short half-life of antiparkinsonian drugs leads to more intermittent stimulation. Abnormal pulsatile stimulation of striatal dopamine receptors may lead to dysregulation of genes and proteins in downstream neurons and consequently, alterations in neuronal firing patterns. This may ultimately lead to side effects</a:t>
            </a:r>
            <a:endParaRPr lang="it-IT" dirty="0"/>
          </a:p>
        </p:txBody>
      </p:sp>
      <p:sp>
        <p:nvSpPr>
          <p:cNvPr id="4" name="Segnaposto numero diapositiva 3"/>
          <p:cNvSpPr>
            <a:spLocks noGrp="1"/>
          </p:cNvSpPr>
          <p:nvPr>
            <p:ph type="sldNum" sz="quarter" idx="5"/>
          </p:nvPr>
        </p:nvSpPr>
        <p:spPr/>
        <p:txBody>
          <a:bodyPr/>
          <a:lstStyle/>
          <a:p>
            <a:fld id="{891C62E5-DEAF-466C-A64D-E4FD9B7A3E68}" type="slidenum">
              <a:rPr lang="it-IT" smtClean="0"/>
              <a:t>12</a:t>
            </a:fld>
            <a:endParaRPr lang="it-IT"/>
          </a:p>
        </p:txBody>
      </p:sp>
    </p:spTree>
    <p:extLst>
      <p:ext uri="{BB962C8B-B14F-4D97-AF65-F5344CB8AC3E}">
        <p14:creationId xmlns:p14="http://schemas.microsoft.com/office/powerpoint/2010/main" val="338163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This </a:t>
            </a:r>
            <a:r>
              <a:rPr lang="it-IT" dirty="0" err="1"/>
              <a:t>condition</a:t>
            </a:r>
            <a:r>
              <a:rPr lang="it-IT" dirty="0"/>
              <a:t> generate a new </a:t>
            </a:r>
            <a:r>
              <a:rPr lang="it-IT" dirty="0" err="1"/>
              <a:t>cìsyndrome</a:t>
            </a:r>
            <a:r>
              <a:rPr lang="it-IT" dirty="0"/>
              <a:t> </a:t>
            </a:r>
            <a:r>
              <a:rPr lang="it-IT" dirty="0" err="1"/>
              <a:t>where</a:t>
            </a:r>
            <a:r>
              <a:rPr lang="it-IT" dirty="0"/>
              <a:t> symptoms </a:t>
            </a:r>
          </a:p>
        </p:txBody>
      </p:sp>
      <p:sp>
        <p:nvSpPr>
          <p:cNvPr id="4" name="Segnaposto numero diapositiva 3"/>
          <p:cNvSpPr>
            <a:spLocks noGrp="1"/>
          </p:cNvSpPr>
          <p:nvPr>
            <p:ph type="sldNum" sz="quarter" idx="5"/>
          </p:nvPr>
        </p:nvSpPr>
        <p:spPr/>
        <p:txBody>
          <a:bodyPr/>
          <a:lstStyle/>
          <a:p>
            <a:fld id="{891C62E5-DEAF-466C-A64D-E4FD9B7A3E68}" type="slidenum">
              <a:rPr lang="it-IT" smtClean="0"/>
              <a:t>13</a:t>
            </a:fld>
            <a:endParaRPr lang="it-IT"/>
          </a:p>
        </p:txBody>
      </p:sp>
    </p:spTree>
    <p:extLst>
      <p:ext uri="{BB962C8B-B14F-4D97-AF65-F5344CB8AC3E}">
        <p14:creationId xmlns:p14="http://schemas.microsoft.com/office/powerpoint/2010/main" val="139069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FB2D8E6-16AA-4C36-84F7-07BF4DA1F91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AFA52366-72DC-47B1-AC14-7DEF362B58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88B2D4A6-CF6E-43DA-BF81-D26E71CE94B7}"/>
              </a:ext>
            </a:extLst>
          </p:cNvPr>
          <p:cNvSpPr>
            <a:spLocks noGrp="1"/>
          </p:cNvSpPr>
          <p:nvPr>
            <p:ph type="dt" sz="half" idx="10"/>
          </p:nvPr>
        </p:nvSpPr>
        <p:spPr/>
        <p:txBody>
          <a:bodyPr/>
          <a:lstStyle/>
          <a:p>
            <a:fld id="{76B1CD39-A6AA-4B30-A612-C22712A191E7}" type="datetimeFigureOut">
              <a:rPr lang="it-IT" smtClean="0"/>
              <a:t>03/06/20</a:t>
            </a:fld>
            <a:endParaRPr lang="it-IT"/>
          </a:p>
        </p:txBody>
      </p:sp>
      <p:sp>
        <p:nvSpPr>
          <p:cNvPr id="5" name="Segnaposto piè di pagina 4">
            <a:extLst>
              <a:ext uri="{FF2B5EF4-FFF2-40B4-BE49-F238E27FC236}">
                <a16:creationId xmlns:a16="http://schemas.microsoft.com/office/drawing/2014/main" xmlns="" id="{07DF87C9-BBF0-4A91-9DD8-D9C9F298567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2711093-C474-4958-A817-9070112CA5F2}"/>
              </a:ext>
            </a:extLst>
          </p:cNvPr>
          <p:cNvSpPr>
            <a:spLocks noGrp="1"/>
          </p:cNvSpPr>
          <p:nvPr>
            <p:ph type="sldNum" sz="quarter" idx="12"/>
          </p:nvPr>
        </p:nvSpPr>
        <p:spPr/>
        <p:txBody>
          <a:bodyPr/>
          <a:lstStyle/>
          <a:p>
            <a:fld id="{28CE8FA5-3364-4B95-BB14-12330781240F}" type="slidenum">
              <a:rPr lang="it-IT" smtClean="0"/>
              <a:t>‹n.›</a:t>
            </a:fld>
            <a:endParaRPr lang="it-IT"/>
          </a:p>
        </p:txBody>
      </p:sp>
    </p:spTree>
    <p:extLst>
      <p:ext uri="{BB962C8B-B14F-4D97-AF65-F5344CB8AC3E}">
        <p14:creationId xmlns:p14="http://schemas.microsoft.com/office/powerpoint/2010/main" val="128279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1AADF85-E335-4EAE-93DC-5B946978B6A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BA053198-02D1-4DE7-BA3E-65F2BB21E1A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AF6A4D27-688E-4D2C-B114-8CBF13F4CA88}"/>
              </a:ext>
            </a:extLst>
          </p:cNvPr>
          <p:cNvSpPr>
            <a:spLocks noGrp="1"/>
          </p:cNvSpPr>
          <p:nvPr>
            <p:ph type="dt" sz="half" idx="10"/>
          </p:nvPr>
        </p:nvSpPr>
        <p:spPr/>
        <p:txBody>
          <a:bodyPr/>
          <a:lstStyle/>
          <a:p>
            <a:fld id="{76B1CD39-A6AA-4B30-A612-C22712A191E7}" type="datetimeFigureOut">
              <a:rPr lang="it-IT" smtClean="0"/>
              <a:t>03/06/20</a:t>
            </a:fld>
            <a:endParaRPr lang="it-IT"/>
          </a:p>
        </p:txBody>
      </p:sp>
      <p:sp>
        <p:nvSpPr>
          <p:cNvPr id="5" name="Segnaposto piè di pagina 4">
            <a:extLst>
              <a:ext uri="{FF2B5EF4-FFF2-40B4-BE49-F238E27FC236}">
                <a16:creationId xmlns:a16="http://schemas.microsoft.com/office/drawing/2014/main" xmlns="" id="{A719F48A-9B08-4E7F-944B-4ED9677BAF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2F3EF5FD-09B5-4ECD-985F-9B97A4B72CA6}"/>
              </a:ext>
            </a:extLst>
          </p:cNvPr>
          <p:cNvSpPr>
            <a:spLocks noGrp="1"/>
          </p:cNvSpPr>
          <p:nvPr>
            <p:ph type="sldNum" sz="quarter" idx="12"/>
          </p:nvPr>
        </p:nvSpPr>
        <p:spPr/>
        <p:txBody>
          <a:bodyPr/>
          <a:lstStyle/>
          <a:p>
            <a:fld id="{28CE8FA5-3364-4B95-BB14-12330781240F}" type="slidenum">
              <a:rPr lang="it-IT" smtClean="0"/>
              <a:t>‹n.›</a:t>
            </a:fld>
            <a:endParaRPr lang="it-IT"/>
          </a:p>
        </p:txBody>
      </p:sp>
    </p:spTree>
    <p:extLst>
      <p:ext uri="{BB962C8B-B14F-4D97-AF65-F5344CB8AC3E}">
        <p14:creationId xmlns:p14="http://schemas.microsoft.com/office/powerpoint/2010/main" val="135004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3800C541-056E-445D-A9AE-B98B218EDF9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699E496-CC31-4DD9-BD15-EBDE881A400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DB2F303-530B-4EDC-AB24-6FF9EB9DF68C}"/>
              </a:ext>
            </a:extLst>
          </p:cNvPr>
          <p:cNvSpPr>
            <a:spLocks noGrp="1"/>
          </p:cNvSpPr>
          <p:nvPr>
            <p:ph type="dt" sz="half" idx="10"/>
          </p:nvPr>
        </p:nvSpPr>
        <p:spPr/>
        <p:txBody>
          <a:bodyPr/>
          <a:lstStyle/>
          <a:p>
            <a:fld id="{76B1CD39-A6AA-4B30-A612-C22712A191E7}" type="datetimeFigureOut">
              <a:rPr lang="it-IT" smtClean="0"/>
              <a:t>03/06/20</a:t>
            </a:fld>
            <a:endParaRPr lang="it-IT"/>
          </a:p>
        </p:txBody>
      </p:sp>
      <p:sp>
        <p:nvSpPr>
          <p:cNvPr id="5" name="Segnaposto piè di pagina 4">
            <a:extLst>
              <a:ext uri="{FF2B5EF4-FFF2-40B4-BE49-F238E27FC236}">
                <a16:creationId xmlns:a16="http://schemas.microsoft.com/office/drawing/2014/main" xmlns="" id="{DCBA51B2-F09F-43A1-B5D6-DFFBA15F72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B29FE7E-AA38-44AE-AA3E-DE110EB233C5}"/>
              </a:ext>
            </a:extLst>
          </p:cNvPr>
          <p:cNvSpPr>
            <a:spLocks noGrp="1"/>
          </p:cNvSpPr>
          <p:nvPr>
            <p:ph type="sldNum" sz="quarter" idx="12"/>
          </p:nvPr>
        </p:nvSpPr>
        <p:spPr/>
        <p:txBody>
          <a:bodyPr/>
          <a:lstStyle/>
          <a:p>
            <a:fld id="{28CE8FA5-3364-4B95-BB14-12330781240F}" type="slidenum">
              <a:rPr lang="it-IT" smtClean="0"/>
              <a:t>‹n.›</a:t>
            </a:fld>
            <a:endParaRPr lang="it-IT"/>
          </a:p>
        </p:txBody>
      </p:sp>
    </p:spTree>
    <p:extLst>
      <p:ext uri="{BB962C8B-B14F-4D97-AF65-F5344CB8AC3E}">
        <p14:creationId xmlns:p14="http://schemas.microsoft.com/office/powerpoint/2010/main" val="51694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AA13967-DD2E-4138-9741-2ACB9FC2A62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851928FB-086B-4B74-A4B7-C1CFA5753CB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FCE319F-606D-4C07-802F-5D34A13570FD}"/>
              </a:ext>
            </a:extLst>
          </p:cNvPr>
          <p:cNvSpPr>
            <a:spLocks noGrp="1"/>
          </p:cNvSpPr>
          <p:nvPr>
            <p:ph type="dt" sz="half" idx="10"/>
          </p:nvPr>
        </p:nvSpPr>
        <p:spPr/>
        <p:txBody>
          <a:bodyPr/>
          <a:lstStyle/>
          <a:p>
            <a:fld id="{76B1CD39-A6AA-4B30-A612-C22712A191E7}" type="datetimeFigureOut">
              <a:rPr lang="it-IT" smtClean="0"/>
              <a:t>03/06/20</a:t>
            </a:fld>
            <a:endParaRPr lang="it-IT"/>
          </a:p>
        </p:txBody>
      </p:sp>
      <p:sp>
        <p:nvSpPr>
          <p:cNvPr id="5" name="Segnaposto piè di pagina 4">
            <a:extLst>
              <a:ext uri="{FF2B5EF4-FFF2-40B4-BE49-F238E27FC236}">
                <a16:creationId xmlns:a16="http://schemas.microsoft.com/office/drawing/2014/main" xmlns="" id="{FC19BB81-E4BE-4673-82E4-300EB95AFB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D08C3E6-7FEE-4CC4-A7E8-AAD07F75B32B}"/>
              </a:ext>
            </a:extLst>
          </p:cNvPr>
          <p:cNvSpPr>
            <a:spLocks noGrp="1"/>
          </p:cNvSpPr>
          <p:nvPr>
            <p:ph type="sldNum" sz="quarter" idx="12"/>
          </p:nvPr>
        </p:nvSpPr>
        <p:spPr/>
        <p:txBody>
          <a:bodyPr/>
          <a:lstStyle/>
          <a:p>
            <a:fld id="{28CE8FA5-3364-4B95-BB14-12330781240F}" type="slidenum">
              <a:rPr lang="it-IT" smtClean="0"/>
              <a:t>‹n.›</a:t>
            </a:fld>
            <a:endParaRPr lang="it-IT"/>
          </a:p>
        </p:txBody>
      </p:sp>
    </p:spTree>
    <p:extLst>
      <p:ext uri="{BB962C8B-B14F-4D97-AF65-F5344CB8AC3E}">
        <p14:creationId xmlns:p14="http://schemas.microsoft.com/office/powerpoint/2010/main" val="150876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9545291-B329-48AC-95DB-CC0B73A5899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D707A07B-366D-45EA-A15A-6EB3E39E3D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4C3D33F6-27C0-4A06-9950-019694BAEB25}"/>
              </a:ext>
            </a:extLst>
          </p:cNvPr>
          <p:cNvSpPr>
            <a:spLocks noGrp="1"/>
          </p:cNvSpPr>
          <p:nvPr>
            <p:ph type="dt" sz="half" idx="10"/>
          </p:nvPr>
        </p:nvSpPr>
        <p:spPr/>
        <p:txBody>
          <a:bodyPr/>
          <a:lstStyle/>
          <a:p>
            <a:fld id="{76B1CD39-A6AA-4B30-A612-C22712A191E7}" type="datetimeFigureOut">
              <a:rPr lang="it-IT" smtClean="0"/>
              <a:t>03/06/20</a:t>
            </a:fld>
            <a:endParaRPr lang="it-IT"/>
          </a:p>
        </p:txBody>
      </p:sp>
      <p:sp>
        <p:nvSpPr>
          <p:cNvPr id="5" name="Segnaposto piè di pagina 4">
            <a:extLst>
              <a:ext uri="{FF2B5EF4-FFF2-40B4-BE49-F238E27FC236}">
                <a16:creationId xmlns:a16="http://schemas.microsoft.com/office/drawing/2014/main" xmlns="" id="{85385904-3321-4A44-A434-8615352F398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6C52C39-1CE6-4C8E-A8B2-1B6C551BC82B}"/>
              </a:ext>
            </a:extLst>
          </p:cNvPr>
          <p:cNvSpPr>
            <a:spLocks noGrp="1"/>
          </p:cNvSpPr>
          <p:nvPr>
            <p:ph type="sldNum" sz="quarter" idx="12"/>
          </p:nvPr>
        </p:nvSpPr>
        <p:spPr/>
        <p:txBody>
          <a:bodyPr/>
          <a:lstStyle/>
          <a:p>
            <a:fld id="{28CE8FA5-3364-4B95-BB14-12330781240F}" type="slidenum">
              <a:rPr lang="it-IT" smtClean="0"/>
              <a:t>‹n.›</a:t>
            </a:fld>
            <a:endParaRPr lang="it-IT"/>
          </a:p>
        </p:txBody>
      </p:sp>
    </p:spTree>
    <p:extLst>
      <p:ext uri="{BB962C8B-B14F-4D97-AF65-F5344CB8AC3E}">
        <p14:creationId xmlns:p14="http://schemas.microsoft.com/office/powerpoint/2010/main" val="3269512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BB37C58-F488-4F89-BB4E-359303E1FCB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694AAE9-C3D2-47F1-AD84-92D03B768AB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7F429D13-524D-464D-9AFD-22EDE99F544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E9A71D92-48CA-49A0-B822-451FF2F48200}"/>
              </a:ext>
            </a:extLst>
          </p:cNvPr>
          <p:cNvSpPr>
            <a:spLocks noGrp="1"/>
          </p:cNvSpPr>
          <p:nvPr>
            <p:ph type="dt" sz="half" idx="10"/>
          </p:nvPr>
        </p:nvSpPr>
        <p:spPr/>
        <p:txBody>
          <a:bodyPr/>
          <a:lstStyle/>
          <a:p>
            <a:fld id="{76B1CD39-A6AA-4B30-A612-C22712A191E7}" type="datetimeFigureOut">
              <a:rPr lang="it-IT" smtClean="0"/>
              <a:t>03/06/20</a:t>
            </a:fld>
            <a:endParaRPr lang="it-IT"/>
          </a:p>
        </p:txBody>
      </p:sp>
      <p:sp>
        <p:nvSpPr>
          <p:cNvPr id="6" name="Segnaposto piè di pagina 5">
            <a:extLst>
              <a:ext uri="{FF2B5EF4-FFF2-40B4-BE49-F238E27FC236}">
                <a16:creationId xmlns:a16="http://schemas.microsoft.com/office/drawing/2014/main" xmlns="" id="{FA10BCC5-AA7F-434A-8EAC-818392F574F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00C75AE5-CA0B-41F4-8798-5812F999DC9F}"/>
              </a:ext>
            </a:extLst>
          </p:cNvPr>
          <p:cNvSpPr>
            <a:spLocks noGrp="1"/>
          </p:cNvSpPr>
          <p:nvPr>
            <p:ph type="sldNum" sz="quarter" idx="12"/>
          </p:nvPr>
        </p:nvSpPr>
        <p:spPr/>
        <p:txBody>
          <a:bodyPr/>
          <a:lstStyle/>
          <a:p>
            <a:fld id="{28CE8FA5-3364-4B95-BB14-12330781240F}" type="slidenum">
              <a:rPr lang="it-IT" smtClean="0"/>
              <a:t>‹n.›</a:t>
            </a:fld>
            <a:endParaRPr lang="it-IT"/>
          </a:p>
        </p:txBody>
      </p:sp>
    </p:spTree>
    <p:extLst>
      <p:ext uri="{BB962C8B-B14F-4D97-AF65-F5344CB8AC3E}">
        <p14:creationId xmlns:p14="http://schemas.microsoft.com/office/powerpoint/2010/main" val="387475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601A622-584D-42B6-AB8D-17E7A0F8951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175A1A9E-C50F-45BB-B525-01798BEA5C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D21DFCC5-DA13-4E21-BCB4-CC4048AEC0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0938563E-11C3-41AA-9701-28C4C36285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5AA1C53B-9453-4BAF-BE92-05240AA5192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019CDABA-4632-4E1E-82FB-ED37878B06B4}"/>
              </a:ext>
            </a:extLst>
          </p:cNvPr>
          <p:cNvSpPr>
            <a:spLocks noGrp="1"/>
          </p:cNvSpPr>
          <p:nvPr>
            <p:ph type="dt" sz="half" idx="10"/>
          </p:nvPr>
        </p:nvSpPr>
        <p:spPr/>
        <p:txBody>
          <a:bodyPr/>
          <a:lstStyle/>
          <a:p>
            <a:fld id="{76B1CD39-A6AA-4B30-A612-C22712A191E7}" type="datetimeFigureOut">
              <a:rPr lang="it-IT" smtClean="0"/>
              <a:t>03/06/20</a:t>
            </a:fld>
            <a:endParaRPr lang="it-IT"/>
          </a:p>
        </p:txBody>
      </p:sp>
      <p:sp>
        <p:nvSpPr>
          <p:cNvPr id="8" name="Segnaposto piè di pagina 7">
            <a:extLst>
              <a:ext uri="{FF2B5EF4-FFF2-40B4-BE49-F238E27FC236}">
                <a16:creationId xmlns:a16="http://schemas.microsoft.com/office/drawing/2014/main" xmlns="" id="{55EFAD3C-B77C-4644-A18E-C1723535FEB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ACB9E4C-A9AE-4921-AE30-DA535D54AE8C}"/>
              </a:ext>
            </a:extLst>
          </p:cNvPr>
          <p:cNvSpPr>
            <a:spLocks noGrp="1"/>
          </p:cNvSpPr>
          <p:nvPr>
            <p:ph type="sldNum" sz="quarter" idx="12"/>
          </p:nvPr>
        </p:nvSpPr>
        <p:spPr/>
        <p:txBody>
          <a:bodyPr/>
          <a:lstStyle/>
          <a:p>
            <a:fld id="{28CE8FA5-3364-4B95-BB14-12330781240F}" type="slidenum">
              <a:rPr lang="it-IT" smtClean="0"/>
              <a:t>‹n.›</a:t>
            </a:fld>
            <a:endParaRPr lang="it-IT"/>
          </a:p>
        </p:txBody>
      </p:sp>
    </p:spTree>
    <p:extLst>
      <p:ext uri="{BB962C8B-B14F-4D97-AF65-F5344CB8AC3E}">
        <p14:creationId xmlns:p14="http://schemas.microsoft.com/office/powerpoint/2010/main" val="320646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B8D1894-B179-4FC4-8B40-BFCA50420AB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59C1AF6E-AA01-4BD2-BF65-25D004EE32E8}"/>
              </a:ext>
            </a:extLst>
          </p:cNvPr>
          <p:cNvSpPr>
            <a:spLocks noGrp="1"/>
          </p:cNvSpPr>
          <p:nvPr>
            <p:ph type="dt" sz="half" idx="10"/>
          </p:nvPr>
        </p:nvSpPr>
        <p:spPr/>
        <p:txBody>
          <a:bodyPr/>
          <a:lstStyle/>
          <a:p>
            <a:fld id="{76B1CD39-A6AA-4B30-A612-C22712A191E7}" type="datetimeFigureOut">
              <a:rPr lang="it-IT" smtClean="0"/>
              <a:t>03/06/20</a:t>
            </a:fld>
            <a:endParaRPr lang="it-IT"/>
          </a:p>
        </p:txBody>
      </p:sp>
      <p:sp>
        <p:nvSpPr>
          <p:cNvPr id="4" name="Segnaposto piè di pagina 3">
            <a:extLst>
              <a:ext uri="{FF2B5EF4-FFF2-40B4-BE49-F238E27FC236}">
                <a16:creationId xmlns:a16="http://schemas.microsoft.com/office/drawing/2014/main" xmlns="" id="{C19AB5F8-AC4F-48B1-89EF-CB375409711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8E28619B-A5D0-4B7D-A712-DE6E00DD9FEB}"/>
              </a:ext>
            </a:extLst>
          </p:cNvPr>
          <p:cNvSpPr>
            <a:spLocks noGrp="1"/>
          </p:cNvSpPr>
          <p:nvPr>
            <p:ph type="sldNum" sz="quarter" idx="12"/>
          </p:nvPr>
        </p:nvSpPr>
        <p:spPr/>
        <p:txBody>
          <a:bodyPr/>
          <a:lstStyle/>
          <a:p>
            <a:fld id="{28CE8FA5-3364-4B95-BB14-12330781240F}" type="slidenum">
              <a:rPr lang="it-IT" smtClean="0"/>
              <a:t>‹n.›</a:t>
            </a:fld>
            <a:endParaRPr lang="it-IT"/>
          </a:p>
        </p:txBody>
      </p:sp>
    </p:spTree>
    <p:extLst>
      <p:ext uri="{BB962C8B-B14F-4D97-AF65-F5344CB8AC3E}">
        <p14:creationId xmlns:p14="http://schemas.microsoft.com/office/powerpoint/2010/main" val="333660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0FEDA81A-3B7B-4A91-8D2F-16E75DD54A7E}"/>
              </a:ext>
            </a:extLst>
          </p:cNvPr>
          <p:cNvSpPr>
            <a:spLocks noGrp="1"/>
          </p:cNvSpPr>
          <p:nvPr>
            <p:ph type="dt" sz="half" idx="10"/>
          </p:nvPr>
        </p:nvSpPr>
        <p:spPr/>
        <p:txBody>
          <a:bodyPr/>
          <a:lstStyle/>
          <a:p>
            <a:fld id="{76B1CD39-A6AA-4B30-A612-C22712A191E7}" type="datetimeFigureOut">
              <a:rPr lang="it-IT" smtClean="0"/>
              <a:t>03/06/20</a:t>
            </a:fld>
            <a:endParaRPr lang="it-IT"/>
          </a:p>
        </p:txBody>
      </p:sp>
      <p:sp>
        <p:nvSpPr>
          <p:cNvPr id="3" name="Segnaposto piè di pagina 2">
            <a:extLst>
              <a:ext uri="{FF2B5EF4-FFF2-40B4-BE49-F238E27FC236}">
                <a16:creationId xmlns:a16="http://schemas.microsoft.com/office/drawing/2014/main" xmlns="" id="{00D80084-9E0B-4E2D-B53E-E5020A97257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8F05824D-57CF-4316-817B-3F657DFBE036}"/>
              </a:ext>
            </a:extLst>
          </p:cNvPr>
          <p:cNvSpPr>
            <a:spLocks noGrp="1"/>
          </p:cNvSpPr>
          <p:nvPr>
            <p:ph type="sldNum" sz="quarter" idx="12"/>
          </p:nvPr>
        </p:nvSpPr>
        <p:spPr/>
        <p:txBody>
          <a:bodyPr/>
          <a:lstStyle/>
          <a:p>
            <a:fld id="{28CE8FA5-3364-4B95-BB14-12330781240F}" type="slidenum">
              <a:rPr lang="it-IT" smtClean="0"/>
              <a:t>‹n.›</a:t>
            </a:fld>
            <a:endParaRPr lang="it-IT"/>
          </a:p>
        </p:txBody>
      </p:sp>
    </p:spTree>
    <p:extLst>
      <p:ext uri="{BB962C8B-B14F-4D97-AF65-F5344CB8AC3E}">
        <p14:creationId xmlns:p14="http://schemas.microsoft.com/office/powerpoint/2010/main" val="138582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40C4468-0B4A-4E9C-A03D-266E5A4A695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99288E22-2CA8-40AC-938F-F9E13613D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8BCF86B3-85A3-47B7-9477-851845899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FE60CA7F-86CA-49F4-9C4D-B6B3565CBD11}"/>
              </a:ext>
            </a:extLst>
          </p:cNvPr>
          <p:cNvSpPr>
            <a:spLocks noGrp="1"/>
          </p:cNvSpPr>
          <p:nvPr>
            <p:ph type="dt" sz="half" idx="10"/>
          </p:nvPr>
        </p:nvSpPr>
        <p:spPr/>
        <p:txBody>
          <a:bodyPr/>
          <a:lstStyle/>
          <a:p>
            <a:fld id="{76B1CD39-A6AA-4B30-A612-C22712A191E7}" type="datetimeFigureOut">
              <a:rPr lang="it-IT" smtClean="0"/>
              <a:t>03/06/20</a:t>
            </a:fld>
            <a:endParaRPr lang="it-IT"/>
          </a:p>
        </p:txBody>
      </p:sp>
      <p:sp>
        <p:nvSpPr>
          <p:cNvPr id="6" name="Segnaposto piè di pagina 5">
            <a:extLst>
              <a:ext uri="{FF2B5EF4-FFF2-40B4-BE49-F238E27FC236}">
                <a16:creationId xmlns:a16="http://schemas.microsoft.com/office/drawing/2014/main" xmlns="" id="{B40145FA-D11D-4FFE-BF27-4C16526C108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6B10B58B-D8E9-42EE-99E0-24485956188D}"/>
              </a:ext>
            </a:extLst>
          </p:cNvPr>
          <p:cNvSpPr>
            <a:spLocks noGrp="1"/>
          </p:cNvSpPr>
          <p:nvPr>
            <p:ph type="sldNum" sz="quarter" idx="12"/>
          </p:nvPr>
        </p:nvSpPr>
        <p:spPr/>
        <p:txBody>
          <a:bodyPr/>
          <a:lstStyle/>
          <a:p>
            <a:fld id="{28CE8FA5-3364-4B95-BB14-12330781240F}" type="slidenum">
              <a:rPr lang="it-IT" smtClean="0"/>
              <a:t>‹n.›</a:t>
            </a:fld>
            <a:endParaRPr lang="it-IT"/>
          </a:p>
        </p:txBody>
      </p:sp>
    </p:spTree>
    <p:extLst>
      <p:ext uri="{BB962C8B-B14F-4D97-AF65-F5344CB8AC3E}">
        <p14:creationId xmlns:p14="http://schemas.microsoft.com/office/powerpoint/2010/main" val="123516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94E055-54A6-403E-8697-F73349B8F29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A90DF95F-19FF-40B3-B013-AB16D2595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3C61C300-B4EB-4803-8767-63CABEDAC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354CED8A-4A1F-4E73-BF42-EBC3D4F10DD9}"/>
              </a:ext>
            </a:extLst>
          </p:cNvPr>
          <p:cNvSpPr>
            <a:spLocks noGrp="1"/>
          </p:cNvSpPr>
          <p:nvPr>
            <p:ph type="dt" sz="half" idx="10"/>
          </p:nvPr>
        </p:nvSpPr>
        <p:spPr/>
        <p:txBody>
          <a:bodyPr/>
          <a:lstStyle/>
          <a:p>
            <a:fld id="{76B1CD39-A6AA-4B30-A612-C22712A191E7}" type="datetimeFigureOut">
              <a:rPr lang="it-IT" smtClean="0"/>
              <a:t>03/06/20</a:t>
            </a:fld>
            <a:endParaRPr lang="it-IT"/>
          </a:p>
        </p:txBody>
      </p:sp>
      <p:sp>
        <p:nvSpPr>
          <p:cNvPr id="6" name="Segnaposto piè di pagina 5">
            <a:extLst>
              <a:ext uri="{FF2B5EF4-FFF2-40B4-BE49-F238E27FC236}">
                <a16:creationId xmlns:a16="http://schemas.microsoft.com/office/drawing/2014/main" xmlns="" id="{7E6E71C3-201E-4CDC-B8A6-00DB41673FF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7874721-7E96-4B06-BF5D-D0B341523456}"/>
              </a:ext>
            </a:extLst>
          </p:cNvPr>
          <p:cNvSpPr>
            <a:spLocks noGrp="1"/>
          </p:cNvSpPr>
          <p:nvPr>
            <p:ph type="sldNum" sz="quarter" idx="12"/>
          </p:nvPr>
        </p:nvSpPr>
        <p:spPr/>
        <p:txBody>
          <a:bodyPr/>
          <a:lstStyle/>
          <a:p>
            <a:fld id="{28CE8FA5-3364-4B95-BB14-12330781240F}" type="slidenum">
              <a:rPr lang="it-IT" smtClean="0"/>
              <a:t>‹n.›</a:t>
            </a:fld>
            <a:endParaRPr lang="it-IT"/>
          </a:p>
        </p:txBody>
      </p:sp>
    </p:spTree>
    <p:extLst>
      <p:ext uri="{BB962C8B-B14F-4D97-AF65-F5344CB8AC3E}">
        <p14:creationId xmlns:p14="http://schemas.microsoft.com/office/powerpoint/2010/main" val="29717077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C42B9977-E7EC-47FE-A228-793A6CA3B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EA31BF1C-FA44-4ECC-8101-CE2A519E95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1D6A243B-8854-4465-AA57-A2AEC896E2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1CD39-A6AA-4B30-A612-C22712A191E7}" type="datetimeFigureOut">
              <a:rPr lang="it-IT" smtClean="0"/>
              <a:t>03/06/20</a:t>
            </a:fld>
            <a:endParaRPr lang="it-IT"/>
          </a:p>
        </p:txBody>
      </p:sp>
      <p:sp>
        <p:nvSpPr>
          <p:cNvPr id="5" name="Segnaposto piè di pagina 4">
            <a:extLst>
              <a:ext uri="{FF2B5EF4-FFF2-40B4-BE49-F238E27FC236}">
                <a16:creationId xmlns:a16="http://schemas.microsoft.com/office/drawing/2014/main" xmlns="" id="{4692E9A3-CD4C-42F3-BAB6-D9500EAECE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24556D87-4130-46F8-999B-D4528FE37C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E8FA5-3364-4B95-BB14-12330781240F}" type="slidenum">
              <a:rPr lang="it-IT" smtClean="0"/>
              <a:t>‹n.›</a:t>
            </a:fld>
            <a:endParaRPr lang="it-IT"/>
          </a:p>
        </p:txBody>
      </p:sp>
    </p:spTree>
    <p:extLst>
      <p:ext uri="{BB962C8B-B14F-4D97-AF65-F5344CB8AC3E}">
        <p14:creationId xmlns:p14="http://schemas.microsoft.com/office/powerpoint/2010/main" val="178769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xmlns="" id="{B6C6160C-347F-4F1D-8490-79A01D933ED9}"/>
              </a:ext>
            </a:extLst>
          </p:cNvPr>
          <p:cNvGrpSpPr/>
          <p:nvPr/>
        </p:nvGrpSpPr>
        <p:grpSpPr>
          <a:xfrm>
            <a:off x="0" y="0"/>
            <a:ext cx="12192000" cy="6858000"/>
            <a:chOff x="0" y="0"/>
            <a:chExt cx="12192000" cy="6858000"/>
          </a:xfrm>
        </p:grpSpPr>
        <p:pic>
          <p:nvPicPr>
            <p:cNvPr id="3" name="Immagine 2">
              <a:extLst>
                <a:ext uri="{FF2B5EF4-FFF2-40B4-BE49-F238E27FC236}">
                  <a16:creationId xmlns:a16="http://schemas.microsoft.com/office/drawing/2014/main" xmlns="" id="{B6030B22-82C4-489F-A285-492DD3A6C32A}"/>
                </a:ext>
              </a:extLst>
            </p:cNvPr>
            <p:cNvPicPr>
              <a:picLocks noChangeAspect="1"/>
            </p:cNvPicPr>
            <p:nvPr/>
          </p:nvPicPr>
          <p:blipFill>
            <a:blip r:embed="rId2" cstate="print"/>
            <a:stretch>
              <a:fillRect/>
            </a:stretch>
          </p:blipFill>
          <p:spPr>
            <a:xfrm>
              <a:off x="8064500" y="5938930"/>
              <a:ext cx="4127500" cy="889000"/>
            </a:xfrm>
            <a:prstGeom prst="rect">
              <a:avLst/>
            </a:prstGeom>
          </p:spPr>
        </p:pic>
        <p:sp>
          <p:nvSpPr>
            <p:cNvPr id="4" name="Rettangolo 3">
              <a:extLst>
                <a:ext uri="{FF2B5EF4-FFF2-40B4-BE49-F238E27FC236}">
                  <a16:creationId xmlns:a16="http://schemas.microsoft.com/office/drawing/2014/main" xmlns="" id="{B39EFAC3-AFD8-4165-B434-315A2DC437A1}"/>
                </a:ext>
              </a:extLst>
            </p:cNvPr>
            <p:cNvSpPr/>
            <p:nvPr/>
          </p:nvSpPr>
          <p:spPr>
            <a:xfrm>
              <a:off x="0" y="0"/>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xmlns="" id="{83AF9458-666C-4781-94C5-42783C99D516}"/>
                </a:ext>
              </a:extLst>
            </p:cNvPr>
            <p:cNvSpPr/>
            <p:nvPr/>
          </p:nvSpPr>
          <p:spPr>
            <a:xfrm rot="5400000">
              <a:off x="3544187" y="3310281"/>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Rettangolo 5">
            <a:extLst>
              <a:ext uri="{FF2B5EF4-FFF2-40B4-BE49-F238E27FC236}">
                <a16:creationId xmlns:a16="http://schemas.microsoft.com/office/drawing/2014/main" xmlns="" id="{26D78DE0-F86B-4CB6-BC99-BC43E8F81D64}"/>
              </a:ext>
            </a:extLst>
          </p:cNvPr>
          <p:cNvSpPr/>
          <p:nvPr/>
        </p:nvSpPr>
        <p:spPr>
          <a:xfrm>
            <a:off x="1881874" y="951648"/>
            <a:ext cx="8428269" cy="230832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it-IT" sz="4800" b="1" dirty="0">
                <a:ln/>
                <a:solidFill>
                  <a:srgbClr val="FF0000"/>
                </a:solidFill>
              </a:rPr>
              <a:t>I DISTURBI NEUROPSICHIATRICI </a:t>
            </a:r>
          </a:p>
          <a:p>
            <a:pPr algn="ctr"/>
            <a:r>
              <a:rPr lang="it-IT" sz="4800" b="1" dirty="0">
                <a:ln/>
                <a:solidFill>
                  <a:srgbClr val="FF0000"/>
                </a:solidFill>
              </a:rPr>
              <a:t>NELLA MALATTIA DI PARKINSON</a:t>
            </a:r>
          </a:p>
          <a:p>
            <a:pPr algn="ctr"/>
            <a:endParaRPr lang="it-IT" sz="4800" b="1" cap="none" spc="0" dirty="0">
              <a:ln/>
              <a:solidFill>
                <a:srgbClr val="FF0000"/>
              </a:solidFill>
              <a:effectLst/>
            </a:endParaRPr>
          </a:p>
        </p:txBody>
      </p:sp>
      <p:sp>
        <p:nvSpPr>
          <p:cNvPr id="7" name="Sottotitolo 2">
            <a:extLst>
              <a:ext uri="{FF2B5EF4-FFF2-40B4-BE49-F238E27FC236}">
                <a16:creationId xmlns:a16="http://schemas.microsoft.com/office/drawing/2014/main" xmlns="" id="{15FB01BD-B48F-4C84-A96E-0925C1822379}"/>
              </a:ext>
            </a:extLst>
          </p:cNvPr>
          <p:cNvSpPr>
            <a:spLocks noGrp="1"/>
          </p:cNvSpPr>
          <p:nvPr/>
        </p:nvSpPr>
        <p:spPr>
          <a:xfrm>
            <a:off x="1523998" y="4140902"/>
            <a:ext cx="9144000" cy="165576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b="1" i="1" dirty="0"/>
              <a:t>Dott.ssa Paola Ortelli,</a:t>
            </a:r>
          </a:p>
          <a:p>
            <a:r>
              <a:rPr lang="it-IT" i="1" dirty="0"/>
              <a:t>Neuropsicologa, psicoterapeuta</a:t>
            </a:r>
          </a:p>
          <a:p>
            <a:r>
              <a:rPr lang="it-IT" i="1" dirty="0"/>
              <a:t>Dipartimento di Riabilitazione Malattia di Parkinson e Gravi Cerebrolesioni Acquisite. Fresco Parkinson Centre, Ospedale «</a:t>
            </a:r>
            <a:r>
              <a:rPr lang="it-IT" i="1" dirty="0" err="1"/>
              <a:t>Moriggia</a:t>
            </a:r>
            <a:r>
              <a:rPr lang="it-IT" i="1" dirty="0"/>
              <a:t>-Pelascini» Gravedona ed Uniti (CO)</a:t>
            </a:r>
          </a:p>
        </p:txBody>
      </p:sp>
    </p:spTree>
    <p:extLst>
      <p:ext uri="{BB962C8B-B14F-4D97-AF65-F5344CB8AC3E}">
        <p14:creationId xmlns:p14="http://schemas.microsoft.com/office/powerpoint/2010/main" val="246634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49CEB266-0A07-43B8-B35F-60BD7B86C91F}"/>
              </a:ext>
            </a:extLst>
          </p:cNvPr>
          <p:cNvSpPr txBox="1"/>
          <p:nvPr/>
        </p:nvSpPr>
        <p:spPr>
          <a:xfrm>
            <a:off x="0" y="8904"/>
            <a:ext cx="12120880" cy="1015663"/>
          </a:xfrm>
          <a:prstGeom prst="rect">
            <a:avLst/>
          </a:prstGeom>
          <a:noFill/>
        </p:spPr>
        <p:txBody>
          <a:bodyPr wrap="square" rtlCol="0">
            <a:spAutoFit/>
          </a:bodyPr>
          <a:lstStyle/>
          <a:p>
            <a:pPr algn="ctr"/>
            <a:r>
              <a:rPr lang="it-IT" sz="6000" b="1" i="1" dirty="0">
                <a:solidFill>
                  <a:srgbClr val="25C1C9"/>
                </a:solidFill>
                <a:effectLst>
                  <a:outerShdw blurRad="38100" dist="38100" dir="2700000" algn="tl">
                    <a:srgbClr val="000000">
                      <a:alpha val="43137"/>
                    </a:srgbClr>
                  </a:outerShdw>
                </a:effectLst>
                <a:latin typeface="Tw Cen MT" panose="020B0602020104020603" pitchFamily="34" charset="0"/>
              </a:rPr>
              <a:t>IL SISTEMA DOPAMINERGICO</a:t>
            </a:r>
            <a:endParaRPr lang="it-IT" sz="6000" dirty="0"/>
          </a:p>
        </p:txBody>
      </p:sp>
      <p:pic>
        <p:nvPicPr>
          <p:cNvPr id="4" name="Immagine 3">
            <a:extLst>
              <a:ext uri="{FF2B5EF4-FFF2-40B4-BE49-F238E27FC236}">
                <a16:creationId xmlns:a16="http://schemas.microsoft.com/office/drawing/2014/main" xmlns="" id="{F139ECC7-B337-4E48-94EA-FDD0FE8EBFB1}"/>
              </a:ext>
            </a:extLst>
          </p:cNvPr>
          <p:cNvPicPr>
            <a:picLocks noChangeAspect="1"/>
          </p:cNvPicPr>
          <p:nvPr/>
        </p:nvPicPr>
        <p:blipFill>
          <a:blip r:embed="rId2"/>
          <a:stretch>
            <a:fillRect/>
          </a:stretch>
        </p:blipFill>
        <p:spPr>
          <a:xfrm>
            <a:off x="7719805" y="1375533"/>
            <a:ext cx="3371850" cy="2238375"/>
          </a:xfrm>
          <a:prstGeom prst="rect">
            <a:avLst/>
          </a:prstGeom>
        </p:spPr>
      </p:pic>
      <p:sp>
        <p:nvSpPr>
          <p:cNvPr id="7" name="CasellaDiTesto 6">
            <a:extLst>
              <a:ext uri="{FF2B5EF4-FFF2-40B4-BE49-F238E27FC236}">
                <a16:creationId xmlns:a16="http://schemas.microsoft.com/office/drawing/2014/main" xmlns="" id="{2AC51DC5-3E4C-4428-B651-0E1122A6658D}"/>
              </a:ext>
            </a:extLst>
          </p:cNvPr>
          <p:cNvSpPr txBox="1"/>
          <p:nvPr/>
        </p:nvSpPr>
        <p:spPr>
          <a:xfrm>
            <a:off x="3138919" y="2261079"/>
            <a:ext cx="3910337" cy="584775"/>
          </a:xfrm>
          <a:prstGeom prst="rect">
            <a:avLst/>
          </a:prstGeom>
          <a:noFill/>
        </p:spPr>
        <p:txBody>
          <a:bodyPr wrap="square" rtlCol="0">
            <a:spAutoFit/>
          </a:bodyPr>
          <a:lstStyle/>
          <a:p>
            <a:r>
              <a:rPr lang="it-IT" sz="3200" b="1" dirty="0">
                <a:solidFill>
                  <a:schemeClr val="accent2">
                    <a:lumMod val="50000"/>
                  </a:schemeClr>
                </a:solidFill>
              </a:rPr>
              <a:t>SISTEMA MOTORIO</a:t>
            </a:r>
          </a:p>
        </p:txBody>
      </p:sp>
      <p:sp>
        <p:nvSpPr>
          <p:cNvPr id="8" name="CasellaDiTesto 7">
            <a:extLst>
              <a:ext uri="{FF2B5EF4-FFF2-40B4-BE49-F238E27FC236}">
                <a16:creationId xmlns:a16="http://schemas.microsoft.com/office/drawing/2014/main" xmlns="" id="{005A4928-41CB-4738-9EB9-595BCA08AE4F}"/>
              </a:ext>
            </a:extLst>
          </p:cNvPr>
          <p:cNvSpPr txBox="1"/>
          <p:nvPr/>
        </p:nvSpPr>
        <p:spPr>
          <a:xfrm>
            <a:off x="1900631" y="3675707"/>
            <a:ext cx="3100755" cy="1077218"/>
          </a:xfrm>
          <a:prstGeom prst="rect">
            <a:avLst/>
          </a:prstGeom>
          <a:noFill/>
        </p:spPr>
        <p:txBody>
          <a:bodyPr wrap="square" rtlCol="0">
            <a:spAutoFit/>
          </a:bodyPr>
          <a:lstStyle/>
          <a:p>
            <a:pPr algn="ctr"/>
            <a:r>
              <a:rPr lang="it-IT" sz="3200" b="1" dirty="0">
                <a:solidFill>
                  <a:schemeClr val="accent2">
                    <a:lumMod val="50000"/>
                  </a:schemeClr>
                </a:solidFill>
              </a:rPr>
              <a:t>SISTEMA MOTIVAZIONALE</a:t>
            </a:r>
          </a:p>
        </p:txBody>
      </p:sp>
      <p:sp>
        <p:nvSpPr>
          <p:cNvPr id="9" name="CasellaDiTesto 8">
            <a:extLst>
              <a:ext uri="{FF2B5EF4-FFF2-40B4-BE49-F238E27FC236}">
                <a16:creationId xmlns:a16="http://schemas.microsoft.com/office/drawing/2014/main" xmlns="" id="{E60B4DDC-F2D7-4E98-AB69-351875D38A3E}"/>
              </a:ext>
            </a:extLst>
          </p:cNvPr>
          <p:cNvSpPr txBox="1"/>
          <p:nvPr/>
        </p:nvSpPr>
        <p:spPr>
          <a:xfrm>
            <a:off x="4850040" y="3614224"/>
            <a:ext cx="2906973" cy="1077218"/>
          </a:xfrm>
          <a:prstGeom prst="rect">
            <a:avLst/>
          </a:prstGeom>
          <a:noFill/>
        </p:spPr>
        <p:txBody>
          <a:bodyPr wrap="square" rtlCol="0">
            <a:spAutoFit/>
          </a:bodyPr>
          <a:lstStyle/>
          <a:p>
            <a:pPr algn="ctr"/>
            <a:r>
              <a:rPr lang="it-IT" sz="3200" b="1" dirty="0">
                <a:solidFill>
                  <a:schemeClr val="accent2">
                    <a:lumMod val="50000"/>
                  </a:schemeClr>
                </a:solidFill>
              </a:rPr>
              <a:t>SISTEMA COGNITIVO</a:t>
            </a:r>
          </a:p>
        </p:txBody>
      </p:sp>
      <p:sp>
        <p:nvSpPr>
          <p:cNvPr id="10" name="Freccia circolare in su 9">
            <a:extLst>
              <a:ext uri="{FF2B5EF4-FFF2-40B4-BE49-F238E27FC236}">
                <a16:creationId xmlns:a16="http://schemas.microsoft.com/office/drawing/2014/main" xmlns="" id="{14EAC079-E260-43D2-9D5D-6C59CBFF5DCF}"/>
              </a:ext>
            </a:extLst>
          </p:cNvPr>
          <p:cNvSpPr/>
          <p:nvPr/>
        </p:nvSpPr>
        <p:spPr>
          <a:xfrm>
            <a:off x="3526207" y="4754686"/>
            <a:ext cx="2647666" cy="845027"/>
          </a:xfrm>
          <a:prstGeom prst="curvedUp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Freccia destra con strisce 10">
            <a:extLst>
              <a:ext uri="{FF2B5EF4-FFF2-40B4-BE49-F238E27FC236}">
                <a16:creationId xmlns:a16="http://schemas.microsoft.com/office/drawing/2014/main" xmlns="" id="{7E5B22E7-4484-478B-B151-3E963BECFF3D}"/>
              </a:ext>
            </a:extLst>
          </p:cNvPr>
          <p:cNvSpPr/>
          <p:nvPr/>
        </p:nvSpPr>
        <p:spPr>
          <a:xfrm rot="19028384">
            <a:off x="3112595" y="3063118"/>
            <a:ext cx="1275756" cy="423337"/>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destra con strisce 11">
            <a:extLst>
              <a:ext uri="{FF2B5EF4-FFF2-40B4-BE49-F238E27FC236}">
                <a16:creationId xmlns:a16="http://schemas.microsoft.com/office/drawing/2014/main" xmlns="" id="{72A37A55-CF86-4BFE-ACB0-598252D95CA6}"/>
              </a:ext>
            </a:extLst>
          </p:cNvPr>
          <p:cNvSpPr/>
          <p:nvPr/>
        </p:nvSpPr>
        <p:spPr>
          <a:xfrm rot="2571616" flipH="1">
            <a:off x="5072636" y="3055084"/>
            <a:ext cx="1275756" cy="423337"/>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xmlns="" id="{AA6D148F-444D-4EC6-B7C0-FA584EF420DB}"/>
              </a:ext>
            </a:extLst>
          </p:cNvPr>
          <p:cNvSpPr txBox="1"/>
          <p:nvPr/>
        </p:nvSpPr>
        <p:spPr>
          <a:xfrm>
            <a:off x="2439800" y="5742895"/>
            <a:ext cx="4820479" cy="923330"/>
          </a:xfrm>
          <a:prstGeom prst="rect">
            <a:avLst/>
          </a:prstGeom>
          <a:noFill/>
        </p:spPr>
        <p:txBody>
          <a:bodyPr wrap="square" rtlCol="0">
            <a:spAutoFit/>
          </a:bodyPr>
          <a:lstStyle/>
          <a:p>
            <a:pPr algn="ctr"/>
            <a:r>
              <a:rPr lang="it-IT" dirty="0"/>
              <a:t>MEDIA L’APPRENDIMENTO MOTORIO, DANDO UNA RISPOSTA IN TERMINI DI GRATIFICAZIONE AI COMPORTAMENTI CORRETTI</a:t>
            </a:r>
          </a:p>
        </p:txBody>
      </p:sp>
      <p:sp>
        <p:nvSpPr>
          <p:cNvPr id="13" name="CasellaDiTesto 12">
            <a:extLst>
              <a:ext uri="{FF2B5EF4-FFF2-40B4-BE49-F238E27FC236}">
                <a16:creationId xmlns:a16="http://schemas.microsoft.com/office/drawing/2014/main" xmlns="" id="{223E31A8-3C1C-4567-8D2F-8C12EDC94558}"/>
              </a:ext>
            </a:extLst>
          </p:cNvPr>
          <p:cNvSpPr txBox="1"/>
          <p:nvPr/>
        </p:nvSpPr>
        <p:spPr>
          <a:xfrm>
            <a:off x="81996" y="3988569"/>
            <a:ext cx="2012417" cy="1477328"/>
          </a:xfrm>
          <a:prstGeom prst="rect">
            <a:avLst/>
          </a:prstGeom>
          <a:noFill/>
        </p:spPr>
        <p:txBody>
          <a:bodyPr wrap="square" rtlCol="0">
            <a:spAutoFit/>
          </a:bodyPr>
          <a:lstStyle/>
          <a:p>
            <a:pPr algn="ctr"/>
            <a:r>
              <a:rPr lang="it-IT" dirty="0"/>
              <a:t>MEDIA LA SPINTA AD AGIRE PER SODDISFARE UN BISOGNO PERCEPITO</a:t>
            </a:r>
          </a:p>
        </p:txBody>
      </p:sp>
      <p:sp>
        <p:nvSpPr>
          <p:cNvPr id="15" name="CasellaDiTesto 14">
            <a:extLst>
              <a:ext uri="{FF2B5EF4-FFF2-40B4-BE49-F238E27FC236}">
                <a16:creationId xmlns:a16="http://schemas.microsoft.com/office/drawing/2014/main" xmlns="" id="{AC5740E0-F21C-4770-9FA5-FE453EBC8327}"/>
              </a:ext>
            </a:extLst>
          </p:cNvPr>
          <p:cNvSpPr txBox="1"/>
          <p:nvPr/>
        </p:nvSpPr>
        <p:spPr>
          <a:xfrm>
            <a:off x="7260279" y="3926697"/>
            <a:ext cx="2012417" cy="1477328"/>
          </a:xfrm>
          <a:prstGeom prst="rect">
            <a:avLst/>
          </a:prstGeom>
          <a:noFill/>
        </p:spPr>
        <p:txBody>
          <a:bodyPr wrap="square" rtlCol="0">
            <a:spAutoFit/>
          </a:bodyPr>
          <a:lstStyle/>
          <a:p>
            <a:pPr algn="ctr"/>
            <a:r>
              <a:rPr lang="it-IT" dirty="0"/>
              <a:t>ATTIVA FUNZIONI COME IL PLANNING, IL PROBLEM SOLVING E L’ATTENZIONE</a:t>
            </a:r>
          </a:p>
        </p:txBody>
      </p:sp>
      <p:sp>
        <p:nvSpPr>
          <p:cNvPr id="16" name="CasellaDiTesto 15">
            <a:extLst>
              <a:ext uri="{FF2B5EF4-FFF2-40B4-BE49-F238E27FC236}">
                <a16:creationId xmlns:a16="http://schemas.microsoft.com/office/drawing/2014/main" xmlns="" id="{713ED898-FF7C-4796-B0DC-A521F1226A62}"/>
              </a:ext>
            </a:extLst>
          </p:cNvPr>
          <p:cNvSpPr txBox="1"/>
          <p:nvPr/>
        </p:nvSpPr>
        <p:spPr>
          <a:xfrm>
            <a:off x="2439800" y="1531986"/>
            <a:ext cx="4820479" cy="646331"/>
          </a:xfrm>
          <a:prstGeom prst="rect">
            <a:avLst/>
          </a:prstGeom>
          <a:noFill/>
        </p:spPr>
        <p:txBody>
          <a:bodyPr wrap="square" rtlCol="0">
            <a:spAutoFit/>
          </a:bodyPr>
          <a:lstStyle/>
          <a:p>
            <a:pPr algn="ctr"/>
            <a:r>
              <a:rPr lang="it-IT" dirty="0"/>
              <a:t>MEDIA LA SELEZIONE DEL CORRETTO SCHEMA D’AZIONE </a:t>
            </a:r>
          </a:p>
        </p:txBody>
      </p:sp>
      <p:sp>
        <p:nvSpPr>
          <p:cNvPr id="14" name="Ovale 13">
            <a:extLst>
              <a:ext uri="{FF2B5EF4-FFF2-40B4-BE49-F238E27FC236}">
                <a16:creationId xmlns:a16="http://schemas.microsoft.com/office/drawing/2014/main" xmlns="" id="{DE9B25B6-9A55-4D8D-9897-C09DEC2995C6}"/>
              </a:ext>
            </a:extLst>
          </p:cNvPr>
          <p:cNvSpPr/>
          <p:nvPr/>
        </p:nvSpPr>
        <p:spPr>
          <a:xfrm>
            <a:off x="0" y="3691316"/>
            <a:ext cx="2173261" cy="2000251"/>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2 17">
            <a:extLst>
              <a:ext uri="{FF2B5EF4-FFF2-40B4-BE49-F238E27FC236}">
                <a16:creationId xmlns:a16="http://schemas.microsoft.com/office/drawing/2014/main" xmlns="" id="{4B2E9E5D-036D-47DF-AF48-E745A8557662}"/>
              </a:ext>
            </a:extLst>
          </p:cNvPr>
          <p:cNvCxnSpPr>
            <a:stCxn id="14" idx="0"/>
          </p:cNvCxnSpPr>
          <p:nvPr/>
        </p:nvCxnSpPr>
        <p:spPr>
          <a:xfrm flipH="1" flipV="1">
            <a:off x="1086630" y="3266752"/>
            <a:ext cx="1" cy="424564"/>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xmlns="" id="{F346D3A5-761B-4A8C-9ACA-16116BFCE36F}"/>
              </a:ext>
            </a:extLst>
          </p:cNvPr>
          <p:cNvSpPr txBox="1"/>
          <p:nvPr/>
        </p:nvSpPr>
        <p:spPr>
          <a:xfrm>
            <a:off x="558169" y="2237979"/>
            <a:ext cx="1254588" cy="923330"/>
          </a:xfrm>
          <a:prstGeom prst="rect">
            <a:avLst/>
          </a:prstGeom>
          <a:noFill/>
        </p:spPr>
        <p:txBody>
          <a:bodyPr wrap="square" rtlCol="0">
            <a:spAutoFit/>
          </a:bodyPr>
          <a:lstStyle/>
          <a:p>
            <a:r>
              <a:rPr lang="it-IT" dirty="0"/>
              <a:t>ABULIA</a:t>
            </a:r>
          </a:p>
          <a:p>
            <a:r>
              <a:rPr lang="it-IT" dirty="0"/>
              <a:t>IPOTIMIA</a:t>
            </a:r>
          </a:p>
          <a:p>
            <a:r>
              <a:rPr lang="it-IT" dirty="0"/>
              <a:t>ANEDONIA</a:t>
            </a:r>
          </a:p>
        </p:txBody>
      </p:sp>
      <p:sp>
        <p:nvSpPr>
          <p:cNvPr id="20" name="Ovale 19">
            <a:extLst>
              <a:ext uri="{FF2B5EF4-FFF2-40B4-BE49-F238E27FC236}">
                <a16:creationId xmlns:a16="http://schemas.microsoft.com/office/drawing/2014/main" xmlns="" id="{BA851524-7ABD-4268-B536-C8DD313936BE}"/>
              </a:ext>
            </a:extLst>
          </p:cNvPr>
          <p:cNvSpPr/>
          <p:nvPr/>
        </p:nvSpPr>
        <p:spPr>
          <a:xfrm>
            <a:off x="2328305" y="5505054"/>
            <a:ext cx="5391500" cy="1334191"/>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2 21">
            <a:extLst>
              <a:ext uri="{FF2B5EF4-FFF2-40B4-BE49-F238E27FC236}">
                <a16:creationId xmlns:a16="http://schemas.microsoft.com/office/drawing/2014/main" xmlns="" id="{4AC5A03A-1716-4962-8FE8-E6E6BD885C8A}"/>
              </a:ext>
            </a:extLst>
          </p:cNvPr>
          <p:cNvCxnSpPr>
            <a:stCxn id="20" idx="6"/>
          </p:cNvCxnSpPr>
          <p:nvPr/>
        </p:nvCxnSpPr>
        <p:spPr>
          <a:xfrm>
            <a:off x="7719805" y="6172150"/>
            <a:ext cx="420343" cy="16682"/>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xmlns="" id="{24FA5A68-07F6-4629-8263-A6E18C23DA66}"/>
              </a:ext>
            </a:extLst>
          </p:cNvPr>
          <p:cNvSpPr txBox="1"/>
          <p:nvPr/>
        </p:nvSpPr>
        <p:spPr>
          <a:xfrm>
            <a:off x="8266487" y="6004166"/>
            <a:ext cx="1597208" cy="369332"/>
          </a:xfrm>
          <a:prstGeom prst="rect">
            <a:avLst/>
          </a:prstGeom>
          <a:noFill/>
        </p:spPr>
        <p:txBody>
          <a:bodyPr wrap="square" rtlCol="0">
            <a:spAutoFit/>
          </a:bodyPr>
          <a:lstStyle/>
          <a:p>
            <a:r>
              <a:rPr lang="it-IT" dirty="0"/>
              <a:t>CONSERVATO</a:t>
            </a:r>
          </a:p>
        </p:txBody>
      </p:sp>
      <p:sp>
        <p:nvSpPr>
          <p:cNvPr id="26" name="Ovale 25">
            <a:extLst>
              <a:ext uri="{FF2B5EF4-FFF2-40B4-BE49-F238E27FC236}">
                <a16:creationId xmlns:a16="http://schemas.microsoft.com/office/drawing/2014/main" xmlns="" id="{A24741D0-DC9F-43D9-9C5B-68E9E472566B}"/>
              </a:ext>
            </a:extLst>
          </p:cNvPr>
          <p:cNvSpPr/>
          <p:nvPr/>
        </p:nvSpPr>
        <p:spPr>
          <a:xfrm>
            <a:off x="7199855" y="3679558"/>
            <a:ext cx="2173261" cy="2000251"/>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2 27">
            <a:extLst>
              <a:ext uri="{FF2B5EF4-FFF2-40B4-BE49-F238E27FC236}">
                <a16:creationId xmlns:a16="http://schemas.microsoft.com/office/drawing/2014/main" xmlns="" id="{EB98EFC4-B37C-4E81-BFD1-C41234EED9AD}"/>
              </a:ext>
            </a:extLst>
          </p:cNvPr>
          <p:cNvCxnSpPr>
            <a:cxnSpLocks/>
            <a:stCxn id="26" idx="6"/>
          </p:cNvCxnSpPr>
          <p:nvPr/>
        </p:nvCxnSpPr>
        <p:spPr>
          <a:xfrm>
            <a:off x="9373116" y="4679684"/>
            <a:ext cx="490579"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xmlns="" id="{B1948F97-85A2-4EDD-A4B4-661460A54CD7}"/>
              </a:ext>
            </a:extLst>
          </p:cNvPr>
          <p:cNvSpPr txBox="1"/>
          <p:nvPr/>
        </p:nvSpPr>
        <p:spPr>
          <a:xfrm>
            <a:off x="9872936" y="4347372"/>
            <a:ext cx="1597208" cy="923330"/>
          </a:xfrm>
          <a:prstGeom prst="rect">
            <a:avLst/>
          </a:prstGeom>
          <a:noFill/>
        </p:spPr>
        <p:txBody>
          <a:bodyPr wrap="square" rtlCol="0">
            <a:spAutoFit/>
          </a:bodyPr>
          <a:lstStyle/>
          <a:p>
            <a:r>
              <a:rPr lang="it-IT" dirty="0"/>
              <a:t>DEFICIT DI ATTENZIONE ESECUTIVA</a:t>
            </a:r>
          </a:p>
        </p:txBody>
      </p:sp>
    </p:spTree>
    <p:extLst>
      <p:ext uri="{BB962C8B-B14F-4D97-AF65-F5344CB8AC3E}">
        <p14:creationId xmlns:p14="http://schemas.microsoft.com/office/powerpoint/2010/main" val="220794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par>
                                <p:cTn id="80" presetID="10"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down)">
                                      <p:cBhvr>
                                        <p:cTn id="87" dur="580">
                                          <p:stCondLst>
                                            <p:cond delay="0"/>
                                          </p:stCondLst>
                                        </p:cTn>
                                        <p:tgtEl>
                                          <p:spTgt spid="19"/>
                                        </p:tgtEl>
                                      </p:cBhvr>
                                    </p:animEffect>
                                    <p:anim calcmode="lin" valueType="num">
                                      <p:cBhvr>
                                        <p:cTn id="8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3" dur="26">
                                          <p:stCondLst>
                                            <p:cond delay="650"/>
                                          </p:stCondLst>
                                        </p:cTn>
                                        <p:tgtEl>
                                          <p:spTgt spid="19"/>
                                        </p:tgtEl>
                                      </p:cBhvr>
                                      <p:to x="100000" y="60000"/>
                                    </p:animScale>
                                    <p:animScale>
                                      <p:cBhvr>
                                        <p:cTn id="94" dur="166" decel="50000">
                                          <p:stCondLst>
                                            <p:cond delay="676"/>
                                          </p:stCondLst>
                                        </p:cTn>
                                        <p:tgtEl>
                                          <p:spTgt spid="19"/>
                                        </p:tgtEl>
                                      </p:cBhvr>
                                      <p:to x="100000" y="100000"/>
                                    </p:animScale>
                                    <p:animScale>
                                      <p:cBhvr>
                                        <p:cTn id="95" dur="26">
                                          <p:stCondLst>
                                            <p:cond delay="1312"/>
                                          </p:stCondLst>
                                        </p:cTn>
                                        <p:tgtEl>
                                          <p:spTgt spid="19"/>
                                        </p:tgtEl>
                                      </p:cBhvr>
                                      <p:to x="100000" y="80000"/>
                                    </p:animScale>
                                    <p:animScale>
                                      <p:cBhvr>
                                        <p:cTn id="96" dur="166" decel="50000">
                                          <p:stCondLst>
                                            <p:cond delay="1338"/>
                                          </p:stCondLst>
                                        </p:cTn>
                                        <p:tgtEl>
                                          <p:spTgt spid="19"/>
                                        </p:tgtEl>
                                      </p:cBhvr>
                                      <p:to x="100000" y="100000"/>
                                    </p:animScale>
                                    <p:animScale>
                                      <p:cBhvr>
                                        <p:cTn id="97" dur="26">
                                          <p:stCondLst>
                                            <p:cond delay="1642"/>
                                          </p:stCondLst>
                                        </p:cTn>
                                        <p:tgtEl>
                                          <p:spTgt spid="19"/>
                                        </p:tgtEl>
                                      </p:cBhvr>
                                      <p:to x="100000" y="90000"/>
                                    </p:animScale>
                                    <p:animScale>
                                      <p:cBhvr>
                                        <p:cTn id="98" dur="166" decel="50000">
                                          <p:stCondLst>
                                            <p:cond delay="1668"/>
                                          </p:stCondLst>
                                        </p:cTn>
                                        <p:tgtEl>
                                          <p:spTgt spid="19"/>
                                        </p:tgtEl>
                                      </p:cBhvr>
                                      <p:to x="100000" y="100000"/>
                                    </p:animScale>
                                    <p:animScale>
                                      <p:cBhvr>
                                        <p:cTn id="99" dur="26">
                                          <p:stCondLst>
                                            <p:cond delay="1808"/>
                                          </p:stCondLst>
                                        </p:cTn>
                                        <p:tgtEl>
                                          <p:spTgt spid="19"/>
                                        </p:tgtEl>
                                      </p:cBhvr>
                                      <p:to x="100000" y="95000"/>
                                    </p:animScale>
                                    <p:animScale>
                                      <p:cBhvr>
                                        <p:cTn id="100" dur="166" decel="50000">
                                          <p:stCondLst>
                                            <p:cond delay="1834"/>
                                          </p:stCondLst>
                                        </p:cTn>
                                        <p:tgtEl>
                                          <p:spTgt spid="19"/>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down)">
                                      <p:cBhvr>
                                        <p:cTn id="105" dur="580">
                                          <p:stCondLst>
                                            <p:cond delay="0"/>
                                          </p:stCondLst>
                                        </p:cTn>
                                        <p:tgtEl>
                                          <p:spTgt spid="24"/>
                                        </p:tgtEl>
                                      </p:cBhvr>
                                    </p:animEffect>
                                    <p:anim calcmode="lin" valueType="num">
                                      <p:cBhvr>
                                        <p:cTn id="10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11" dur="26">
                                          <p:stCondLst>
                                            <p:cond delay="650"/>
                                          </p:stCondLst>
                                        </p:cTn>
                                        <p:tgtEl>
                                          <p:spTgt spid="24"/>
                                        </p:tgtEl>
                                      </p:cBhvr>
                                      <p:to x="100000" y="60000"/>
                                    </p:animScale>
                                    <p:animScale>
                                      <p:cBhvr>
                                        <p:cTn id="112" dur="166" decel="50000">
                                          <p:stCondLst>
                                            <p:cond delay="676"/>
                                          </p:stCondLst>
                                        </p:cTn>
                                        <p:tgtEl>
                                          <p:spTgt spid="24"/>
                                        </p:tgtEl>
                                      </p:cBhvr>
                                      <p:to x="100000" y="100000"/>
                                    </p:animScale>
                                    <p:animScale>
                                      <p:cBhvr>
                                        <p:cTn id="113" dur="26">
                                          <p:stCondLst>
                                            <p:cond delay="1312"/>
                                          </p:stCondLst>
                                        </p:cTn>
                                        <p:tgtEl>
                                          <p:spTgt spid="24"/>
                                        </p:tgtEl>
                                      </p:cBhvr>
                                      <p:to x="100000" y="80000"/>
                                    </p:animScale>
                                    <p:animScale>
                                      <p:cBhvr>
                                        <p:cTn id="114" dur="166" decel="50000">
                                          <p:stCondLst>
                                            <p:cond delay="1338"/>
                                          </p:stCondLst>
                                        </p:cTn>
                                        <p:tgtEl>
                                          <p:spTgt spid="24"/>
                                        </p:tgtEl>
                                      </p:cBhvr>
                                      <p:to x="100000" y="100000"/>
                                    </p:animScale>
                                    <p:animScale>
                                      <p:cBhvr>
                                        <p:cTn id="115" dur="26">
                                          <p:stCondLst>
                                            <p:cond delay="1642"/>
                                          </p:stCondLst>
                                        </p:cTn>
                                        <p:tgtEl>
                                          <p:spTgt spid="24"/>
                                        </p:tgtEl>
                                      </p:cBhvr>
                                      <p:to x="100000" y="90000"/>
                                    </p:animScale>
                                    <p:animScale>
                                      <p:cBhvr>
                                        <p:cTn id="116" dur="166" decel="50000">
                                          <p:stCondLst>
                                            <p:cond delay="1668"/>
                                          </p:stCondLst>
                                        </p:cTn>
                                        <p:tgtEl>
                                          <p:spTgt spid="24"/>
                                        </p:tgtEl>
                                      </p:cBhvr>
                                      <p:to x="100000" y="100000"/>
                                    </p:animScale>
                                    <p:animScale>
                                      <p:cBhvr>
                                        <p:cTn id="117" dur="26">
                                          <p:stCondLst>
                                            <p:cond delay="1808"/>
                                          </p:stCondLst>
                                        </p:cTn>
                                        <p:tgtEl>
                                          <p:spTgt spid="24"/>
                                        </p:tgtEl>
                                      </p:cBhvr>
                                      <p:to x="100000" y="95000"/>
                                    </p:animScale>
                                    <p:animScale>
                                      <p:cBhvr>
                                        <p:cTn id="118" dur="166" decel="50000">
                                          <p:stCondLst>
                                            <p:cond delay="1834"/>
                                          </p:stCondLst>
                                        </p:cTn>
                                        <p:tgtEl>
                                          <p:spTgt spid="24"/>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500"/>
                                        <p:tgtEl>
                                          <p:spTgt spid="20"/>
                                        </p:tgtEl>
                                      </p:cBhvr>
                                    </p:animEffect>
                                  </p:childTnLst>
                                </p:cTn>
                              </p:par>
                              <p:par>
                                <p:cTn id="124" presetID="10" presetClass="entr" presetSubtype="0" fill="hold"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500"/>
                                        <p:tgtEl>
                                          <p:spTgt spid="2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500"/>
                                        <p:tgtEl>
                                          <p:spTgt spid="26"/>
                                        </p:tgtEl>
                                      </p:cBhvr>
                                    </p:animEffect>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grpId="0" nodeType="click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wipe(down)">
                                      <p:cBhvr>
                                        <p:cTn id="136" dur="580">
                                          <p:stCondLst>
                                            <p:cond delay="0"/>
                                          </p:stCondLst>
                                        </p:cTn>
                                        <p:tgtEl>
                                          <p:spTgt spid="31"/>
                                        </p:tgtEl>
                                      </p:cBhvr>
                                    </p:animEffect>
                                    <p:anim calcmode="lin" valueType="num">
                                      <p:cBhvr>
                                        <p:cTn id="13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42" dur="26">
                                          <p:stCondLst>
                                            <p:cond delay="650"/>
                                          </p:stCondLst>
                                        </p:cTn>
                                        <p:tgtEl>
                                          <p:spTgt spid="31"/>
                                        </p:tgtEl>
                                      </p:cBhvr>
                                      <p:to x="100000" y="60000"/>
                                    </p:animScale>
                                    <p:animScale>
                                      <p:cBhvr>
                                        <p:cTn id="143" dur="166" decel="50000">
                                          <p:stCondLst>
                                            <p:cond delay="676"/>
                                          </p:stCondLst>
                                        </p:cTn>
                                        <p:tgtEl>
                                          <p:spTgt spid="31"/>
                                        </p:tgtEl>
                                      </p:cBhvr>
                                      <p:to x="100000" y="100000"/>
                                    </p:animScale>
                                    <p:animScale>
                                      <p:cBhvr>
                                        <p:cTn id="144" dur="26">
                                          <p:stCondLst>
                                            <p:cond delay="1312"/>
                                          </p:stCondLst>
                                        </p:cTn>
                                        <p:tgtEl>
                                          <p:spTgt spid="31"/>
                                        </p:tgtEl>
                                      </p:cBhvr>
                                      <p:to x="100000" y="80000"/>
                                    </p:animScale>
                                    <p:animScale>
                                      <p:cBhvr>
                                        <p:cTn id="145" dur="166" decel="50000">
                                          <p:stCondLst>
                                            <p:cond delay="1338"/>
                                          </p:stCondLst>
                                        </p:cTn>
                                        <p:tgtEl>
                                          <p:spTgt spid="31"/>
                                        </p:tgtEl>
                                      </p:cBhvr>
                                      <p:to x="100000" y="100000"/>
                                    </p:animScale>
                                    <p:animScale>
                                      <p:cBhvr>
                                        <p:cTn id="146" dur="26">
                                          <p:stCondLst>
                                            <p:cond delay="1642"/>
                                          </p:stCondLst>
                                        </p:cTn>
                                        <p:tgtEl>
                                          <p:spTgt spid="31"/>
                                        </p:tgtEl>
                                      </p:cBhvr>
                                      <p:to x="100000" y="90000"/>
                                    </p:animScale>
                                    <p:animScale>
                                      <p:cBhvr>
                                        <p:cTn id="147" dur="166" decel="50000">
                                          <p:stCondLst>
                                            <p:cond delay="1668"/>
                                          </p:stCondLst>
                                        </p:cTn>
                                        <p:tgtEl>
                                          <p:spTgt spid="31"/>
                                        </p:tgtEl>
                                      </p:cBhvr>
                                      <p:to x="100000" y="100000"/>
                                    </p:animScale>
                                    <p:animScale>
                                      <p:cBhvr>
                                        <p:cTn id="148" dur="26">
                                          <p:stCondLst>
                                            <p:cond delay="1808"/>
                                          </p:stCondLst>
                                        </p:cTn>
                                        <p:tgtEl>
                                          <p:spTgt spid="31"/>
                                        </p:tgtEl>
                                      </p:cBhvr>
                                      <p:to x="100000" y="95000"/>
                                    </p:animScale>
                                    <p:animScale>
                                      <p:cBhvr>
                                        <p:cTn id="149"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6" grpId="0"/>
      <p:bldP spid="14" grpId="0" animBg="1"/>
      <p:bldP spid="19" grpId="0"/>
      <p:bldP spid="20" grpId="0" animBg="1"/>
      <p:bldP spid="24" grpId="0"/>
      <p:bldP spid="26"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circolare in su 11">
            <a:extLst>
              <a:ext uri="{FF2B5EF4-FFF2-40B4-BE49-F238E27FC236}">
                <a16:creationId xmlns:a16="http://schemas.microsoft.com/office/drawing/2014/main" xmlns="" id="{7C0144C2-C816-49CB-89EF-393C8EBF7A5D}"/>
              </a:ext>
            </a:extLst>
          </p:cNvPr>
          <p:cNvSpPr/>
          <p:nvPr/>
        </p:nvSpPr>
        <p:spPr>
          <a:xfrm>
            <a:off x="4957444" y="5679026"/>
            <a:ext cx="2647666" cy="845027"/>
          </a:xfrm>
          <a:prstGeom prst="curvedUp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8" name="Immagine 7">
            <a:extLst>
              <a:ext uri="{FF2B5EF4-FFF2-40B4-BE49-F238E27FC236}">
                <a16:creationId xmlns:a16="http://schemas.microsoft.com/office/drawing/2014/main" xmlns="" id="{38C2C5E3-C9F7-48A7-9011-5511F3F4A166}"/>
              </a:ext>
            </a:extLst>
          </p:cNvPr>
          <p:cNvPicPr>
            <a:picLocks noChangeAspect="1"/>
          </p:cNvPicPr>
          <p:nvPr/>
        </p:nvPicPr>
        <p:blipFill>
          <a:blip r:embed="rId3"/>
          <a:stretch>
            <a:fillRect/>
          </a:stretch>
        </p:blipFill>
        <p:spPr>
          <a:xfrm>
            <a:off x="2299391" y="682388"/>
            <a:ext cx="7843829" cy="6175612"/>
          </a:xfrm>
          <a:prstGeom prst="rect">
            <a:avLst/>
          </a:prstGeom>
        </p:spPr>
      </p:pic>
      <p:sp>
        <p:nvSpPr>
          <p:cNvPr id="21" name="Stella a 7 punte 20">
            <a:extLst>
              <a:ext uri="{FF2B5EF4-FFF2-40B4-BE49-F238E27FC236}">
                <a16:creationId xmlns:a16="http://schemas.microsoft.com/office/drawing/2014/main" xmlns="" id="{4D99CA83-3DF3-4703-BAE6-7D3CEBD8FE91}"/>
              </a:ext>
            </a:extLst>
          </p:cNvPr>
          <p:cNvSpPr/>
          <p:nvPr/>
        </p:nvSpPr>
        <p:spPr>
          <a:xfrm>
            <a:off x="194310" y="434340"/>
            <a:ext cx="11521440" cy="6423660"/>
          </a:xfrm>
          <a:prstGeom prst="star7">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9600" b="1" dirty="0">
              <a:ln w="0"/>
              <a:solidFill>
                <a:schemeClr val="tx1"/>
              </a:solidFill>
              <a:effectLst>
                <a:outerShdw blurRad="38100" dist="19050" dir="2700000" algn="tl" rotWithShape="0">
                  <a:schemeClr val="dk1">
                    <a:alpha val="40000"/>
                  </a:schemeClr>
                </a:outerShdw>
              </a:effectLst>
            </a:endParaRPr>
          </a:p>
        </p:txBody>
      </p:sp>
      <p:sp>
        <p:nvSpPr>
          <p:cNvPr id="9" name="CasellaDiTesto 8">
            <a:extLst>
              <a:ext uri="{FF2B5EF4-FFF2-40B4-BE49-F238E27FC236}">
                <a16:creationId xmlns:a16="http://schemas.microsoft.com/office/drawing/2014/main" xmlns="" id="{312A51B6-BF8E-45E4-A83B-D2F09F6B19C9}"/>
              </a:ext>
            </a:extLst>
          </p:cNvPr>
          <p:cNvSpPr txBox="1"/>
          <p:nvPr/>
        </p:nvSpPr>
        <p:spPr>
          <a:xfrm>
            <a:off x="4657193" y="3187736"/>
            <a:ext cx="3248168" cy="584775"/>
          </a:xfrm>
          <a:prstGeom prst="rect">
            <a:avLst/>
          </a:prstGeom>
          <a:noFill/>
        </p:spPr>
        <p:txBody>
          <a:bodyPr wrap="square" rtlCol="0">
            <a:spAutoFit/>
          </a:bodyPr>
          <a:lstStyle/>
          <a:p>
            <a:r>
              <a:rPr lang="it-IT" sz="3200" b="1" dirty="0">
                <a:solidFill>
                  <a:schemeClr val="accent2">
                    <a:lumMod val="50000"/>
                  </a:schemeClr>
                </a:solidFill>
              </a:rPr>
              <a:t>MOTOR SYSTEM</a:t>
            </a:r>
          </a:p>
        </p:txBody>
      </p:sp>
      <p:sp>
        <p:nvSpPr>
          <p:cNvPr id="10" name="CasellaDiTesto 9">
            <a:extLst>
              <a:ext uri="{FF2B5EF4-FFF2-40B4-BE49-F238E27FC236}">
                <a16:creationId xmlns:a16="http://schemas.microsoft.com/office/drawing/2014/main" xmlns="" id="{CC6E6C1B-79C2-4904-A546-A942CF2D04E5}"/>
              </a:ext>
            </a:extLst>
          </p:cNvPr>
          <p:cNvSpPr txBox="1"/>
          <p:nvPr/>
        </p:nvSpPr>
        <p:spPr>
          <a:xfrm>
            <a:off x="3374304" y="4609673"/>
            <a:ext cx="2906973" cy="1077218"/>
          </a:xfrm>
          <a:prstGeom prst="rect">
            <a:avLst/>
          </a:prstGeom>
          <a:noFill/>
        </p:spPr>
        <p:txBody>
          <a:bodyPr wrap="square" rtlCol="0">
            <a:spAutoFit/>
          </a:bodyPr>
          <a:lstStyle/>
          <a:p>
            <a:pPr algn="ctr"/>
            <a:r>
              <a:rPr lang="it-IT" sz="3200" b="1" dirty="0">
                <a:solidFill>
                  <a:schemeClr val="accent2">
                    <a:lumMod val="50000"/>
                  </a:schemeClr>
                </a:solidFill>
              </a:rPr>
              <a:t>MOTIVATIONAL SYSTEM</a:t>
            </a:r>
          </a:p>
        </p:txBody>
      </p:sp>
      <p:sp>
        <p:nvSpPr>
          <p:cNvPr id="11" name="CasellaDiTesto 10">
            <a:extLst>
              <a:ext uri="{FF2B5EF4-FFF2-40B4-BE49-F238E27FC236}">
                <a16:creationId xmlns:a16="http://schemas.microsoft.com/office/drawing/2014/main" xmlns="" id="{F027BE79-2217-424E-A749-21ECFF0DB08E}"/>
              </a:ext>
            </a:extLst>
          </p:cNvPr>
          <p:cNvSpPr txBox="1"/>
          <p:nvPr/>
        </p:nvSpPr>
        <p:spPr>
          <a:xfrm>
            <a:off x="6281277" y="4538564"/>
            <a:ext cx="2906973" cy="1077218"/>
          </a:xfrm>
          <a:prstGeom prst="rect">
            <a:avLst/>
          </a:prstGeom>
          <a:noFill/>
        </p:spPr>
        <p:txBody>
          <a:bodyPr wrap="square" rtlCol="0">
            <a:spAutoFit/>
          </a:bodyPr>
          <a:lstStyle/>
          <a:p>
            <a:pPr algn="ctr"/>
            <a:r>
              <a:rPr lang="it-IT" sz="3200" b="1" dirty="0">
                <a:solidFill>
                  <a:schemeClr val="accent2">
                    <a:lumMod val="50000"/>
                  </a:schemeClr>
                </a:solidFill>
              </a:rPr>
              <a:t>COGNITIVE SYSTEM</a:t>
            </a:r>
          </a:p>
        </p:txBody>
      </p:sp>
      <p:sp>
        <p:nvSpPr>
          <p:cNvPr id="14" name="Freccia destra con strisce 13">
            <a:extLst>
              <a:ext uri="{FF2B5EF4-FFF2-40B4-BE49-F238E27FC236}">
                <a16:creationId xmlns:a16="http://schemas.microsoft.com/office/drawing/2014/main" xmlns="" id="{4A0FB3C1-1721-4723-9B4C-4D092821D182}"/>
              </a:ext>
            </a:extLst>
          </p:cNvPr>
          <p:cNvSpPr/>
          <p:nvPr/>
        </p:nvSpPr>
        <p:spPr>
          <a:xfrm rot="19028384">
            <a:off x="4543832" y="3987458"/>
            <a:ext cx="1275756" cy="423337"/>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destra con strisce 14">
            <a:extLst>
              <a:ext uri="{FF2B5EF4-FFF2-40B4-BE49-F238E27FC236}">
                <a16:creationId xmlns:a16="http://schemas.microsoft.com/office/drawing/2014/main" xmlns="" id="{6C164C7A-80D0-45E0-BE0F-2AE9EDB16908}"/>
              </a:ext>
            </a:extLst>
          </p:cNvPr>
          <p:cNvSpPr/>
          <p:nvPr/>
        </p:nvSpPr>
        <p:spPr>
          <a:xfrm rot="2571616" flipH="1">
            <a:off x="6503873" y="3979424"/>
            <a:ext cx="1275756" cy="423337"/>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xmlns="" id="{970E50D8-172B-4465-8066-1344DC98D7B3}"/>
              </a:ext>
            </a:extLst>
          </p:cNvPr>
          <p:cNvSpPr txBox="1"/>
          <p:nvPr/>
        </p:nvSpPr>
        <p:spPr>
          <a:xfrm>
            <a:off x="4030772" y="1861729"/>
            <a:ext cx="3722533" cy="584775"/>
          </a:xfrm>
          <a:prstGeom prst="rect">
            <a:avLst/>
          </a:prstGeom>
          <a:noFill/>
        </p:spPr>
        <p:txBody>
          <a:bodyPr wrap="square" rtlCol="0">
            <a:spAutoFit/>
          </a:bodyPr>
          <a:lstStyle/>
          <a:p>
            <a:r>
              <a:rPr lang="it-IT" sz="3200" b="1" dirty="0">
                <a:solidFill>
                  <a:srgbClr val="C00000"/>
                </a:solidFill>
              </a:rPr>
              <a:t>MOTOR BEHAVIOUR</a:t>
            </a:r>
          </a:p>
        </p:txBody>
      </p:sp>
      <p:sp>
        <p:nvSpPr>
          <p:cNvPr id="18" name="Freccia destra con strisce 17">
            <a:extLst>
              <a:ext uri="{FF2B5EF4-FFF2-40B4-BE49-F238E27FC236}">
                <a16:creationId xmlns:a16="http://schemas.microsoft.com/office/drawing/2014/main" xmlns="" id="{550D6729-4A2E-4750-B4D9-68B47EFC875D}"/>
              </a:ext>
            </a:extLst>
          </p:cNvPr>
          <p:cNvSpPr/>
          <p:nvPr/>
        </p:nvSpPr>
        <p:spPr>
          <a:xfrm rot="16200000">
            <a:off x="5658711" y="2628639"/>
            <a:ext cx="960372" cy="404242"/>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tella a 7 punte 3">
            <a:extLst>
              <a:ext uri="{FF2B5EF4-FFF2-40B4-BE49-F238E27FC236}">
                <a16:creationId xmlns:a16="http://schemas.microsoft.com/office/drawing/2014/main" xmlns="" id="{3D97A7E4-0C51-463A-9618-F4E0E9C4A318}"/>
              </a:ext>
            </a:extLst>
          </p:cNvPr>
          <p:cNvSpPr/>
          <p:nvPr/>
        </p:nvSpPr>
        <p:spPr>
          <a:xfrm>
            <a:off x="1067596" y="1036018"/>
            <a:ext cx="9738360" cy="5198688"/>
          </a:xfrm>
          <a:prstGeom prst="star7">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9600" b="1" dirty="0">
              <a:ln w="0"/>
              <a:solidFill>
                <a:schemeClr val="tx1"/>
              </a:solidFill>
              <a:effectLst>
                <a:outerShdw blurRad="38100" dist="19050" dir="2700000" algn="tl" rotWithShape="0">
                  <a:schemeClr val="dk1">
                    <a:alpha val="40000"/>
                  </a:schemeClr>
                </a:outerShdw>
              </a:effectLst>
            </a:endParaRPr>
          </a:p>
        </p:txBody>
      </p:sp>
      <p:sp>
        <p:nvSpPr>
          <p:cNvPr id="19" name="Stella a 7 punte 18">
            <a:extLst>
              <a:ext uri="{FF2B5EF4-FFF2-40B4-BE49-F238E27FC236}">
                <a16:creationId xmlns:a16="http://schemas.microsoft.com/office/drawing/2014/main" xmlns="" id="{B5EFC738-FBBF-432D-B157-A3EDCA368AC6}"/>
              </a:ext>
            </a:extLst>
          </p:cNvPr>
          <p:cNvSpPr/>
          <p:nvPr/>
        </p:nvSpPr>
        <p:spPr>
          <a:xfrm>
            <a:off x="2282986" y="1587916"/>
            <a:ext cx="7455374" cy="4067670"/>
          </a:xfrm>
          <a:prstGeom prst="star7">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9600" b="1" dirty="0">
              <a:ln w="0"/>
              <a:solidFill>
                <a:schemeClr val="tx1"/>
              </a:solidFill>
              <a:effectLst>
                <a:outerShdw blurRad="38100" dist="19050" dir="2700000" algn="tl" rotWithShape="0">
                  <a:schemeClr val="dk1">
                    <a:alpha val="40000"/>
                  </a:schemeClr>
                </a:outerShdw>
              </a:effectLst>
            </a:endParaRPr>
          </a:p>
        </p:txBody>
      </p:sp>
      <p:sp>
        <p:nvSpPr>
          <p:cNvPr id="20" name="Stella a 7 punte 19">
            <a:extLst>
              <a:ext uri="{FF2B5EF4-FFF2-40B4-BE49-F238E27FC236}">
                <a16:creationId xmlns:a16="http://schemas.microsoft.com/office/drawing/2014/main" xmlns="" id="{623D85A3-EFF5-47FF-9E76-42D504B68A14}"/>
              </a:ext>
            </a:extLst>
          </p:cNvPr>
          <p:cNvSpPr/>
          <p:nvPr/>
        </p:nvSpPr>
        <p:spPr>
          <a:xfrm>
            <a:off x="3010125" y="2014148"/>
            <a:ext cx="5981700" cy="3361482"/>
          </a:xfrm>
          <a:prstGeom prst="star7">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9600" b="1" dirty="0">
              <a:ln w="0"/>
              <a:solidFill>
                <a:schemeClr val="tx1"/>
              </a:solidFill>
              <a:effectLst>
                <a:outerShdw blurRad="38100" dist="19050" dir="2700000" algn="tl" rotWithShape="0">
                  <a:schemeClr val="dk1">
                    <a:alpha val="40000"/>
                  </a:schemeClr>
                </a:outerShdw>
              </a:effectLst>
            </a:endParaRPr>
          </a:p>
        </p:txBody>
      </p:sp>
      <p:sp>
        <p:nvSpPr>
          <p:cNvPr id="6" name="Rettangolo 5">
            <a:extLst>
              <a:ext uri="{FF2B5EF4-FFF2-40B4-BE49-F238E27FC236}">
                <a16:creationId xmlns:a16="http://schemas.microsoft.com/office/drawing/2014/main" xmlns="" id="{9315646E-AA17-43B6-A3DB-2101546A88F8}"/>
              </a:ext>
            </a:extLst>
          </p:cNvPr>
          <p:cNvSpPr/>
          <p:nvPr/>
        </p:nvSpPr>
        <p:spPr>
          <a:xfrm>
            <a:off x="4583310" y="2967335"/>
            <a:ext cx="3025380" cy="1569660"/>
          </a:xfrm>
          <a:prstGeom prst="rect">
            <a:avLst/>
          </a:prstGeom>
          <a:noFill/>
        </p:spPr>
        <p:txBody>
          <a:bodyPr wrap="none" lIns="91440" tIns="45720" rIns="91440" bIns="45720">
            <a:spAutoFit/>
          </a:bodyPr>
          <a:lstStyle/>
          <a:p>
            <a:pPr algn="ctr"/>
            <a:r>
              <a:rPr lang="it-IT" sz="9600" b="1"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BUT</a:t>
            </a:r>
          </a:p>
        </p:txBody>
      </p:sp>
    </p:spTree>
    <p:extLst>
      <p:ext uri="{BB962C8B-B14F-4D97-AF65-F5344CB8AC3E}">
        <p14:creationId xmlns:p14="http://schemas.microsoft.com/office/powerpoint/2010/main" val="407471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anim calcmode="lin" valueType="num">
                                      <p:cBhvr>
                                        <p:cTn id="13" dur="2000" fill="hold"/>
                                        <p:tgtEl>
                                          <p:spTgt spid="19"/>
                                        </p:tgtEl>
                                        <p:attrNameLst>
                                          <p:attrName>ppt_w</p:attrName>
                                        </p:attrNameLst>
                                      </p:cBhvr>
                                      <p:tavLst>
                                        <p:tav tm="0" fmla="#ppt_w*sin(2.5*pi*$)">
                                          <p:val>
                                            <p:fltVal val="0"/>
                                          </p:val>
                                        </p:tav>
                                        <p:tav tm="100000">
                                          <p:val>
                                            <p:fltVal val="1"/>
                                          </p:val>
                                        </p:tav>
                                      </p:tavLst>
                                    </p:anim>
                                    <p:anim calcmode="lin" valueType="num">
                                      <p:cBhvr>
                                        <p:cTn id="14" dur="2000" fill="hold"/>
                                        <p:tgtEl>
                                          <p:spTgt spid="19"/>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anim calcmode="lin" valueType="num">
                                      <p:cBhvr>
                                        <p:cTn id="23" dur="2000" fill="hold"/>
                                        <p:tgtEl>
                                          <p:spTgt spid="20"/>
                                        </p:tgtEl>
                                        <p:attrNameLst>
                                          <p:attrName>ppt_w</p:attrName>
                                        </p:attrNameLst>
                                      </p:cBhvr>
                                      <p:tavLst>
                                        <p:tav tm="0" fmla="#ppt_w*sin(2.5*pi*$)">
                                          <p:val>
                                            <p:fltVal val="0"/>
                                          </p:val>
                                        </p:tav>
                                        <p:tav tm="100000">
                                          <p:val>
                                            <p:fltVal val="1"/>
                                          </p:val>
                                        </p:tav>
                                      </p:tavLst>
                                    </p:anim>
                                    <p:anim calcmode="lin" valueType="num">
                                      <p:cBhvr>
                                        <p:cTn id="24" dur="2000" fill="hold"/>
                                        <p:tgtEl>
                                          <p:spTgt spid="20"/>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ppt_w</p:attrName>
                                        </p:attrNameLst>
                                      </p:cBhvr>
                                      <p:tavLst>
                                        <p:tav tm="0" fmla="#ppt_w*sin(2.5*pi*$)">
                                          <p:val>
                                            <p:fltVal val="0"/>
                                          </p:val>
                                        </p:tav>
                                        <p:tav tm="100000">
                                          <p:val>
                                            <p:fltVal val="1"/>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19" grpId="0" animBg="1"/>
      <p:bldP spid="20"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04A8628F-7ACF-4739-93FF-B416FC068770}"/>
              </a:ext>
            </a:extLst>
          </p:cNvPr>
          <p:cNvSpPr txBox="1"/>
          <p:nvPr/>
        </p:nvSpPr>
        <p:spPr>
          <a:xfrm>
            <a:off x="0" y="8904"/>
            <a:ext cx="12192000" cy="1754326"/>
          </a:xfrm>
          <a:prstGeom prst="rect">
            <a:avLst/>
          </a:prstGeom>
          <a:noFill/>
        </p:spPr>
        <p:txBody>
          <a:bodyPr wrap="square" rtlCol="0">
            <a:spAutoFit/>
          </a:bodyPr>
          <a:lstStyle/>
          <a:p>
            <a:pPr algn="ctr"/>
            <a:r>
              <a:rPr lang="it-IT" sz="5400" b="1" i="1" dirty="0">
                <a:solidFill>
                  <a:srgbClr val="25C1C9"/>
                </a:solidFill>
                <a:effectLst>
                  <a:outerShdw blurRad="38100" dist="38100" dir="2700000" algn="tl">
                    <a:srgbClr val="000000">
                      <a:alpha val="43137"/>
                    </a:srgbClr>
                  </a:outerShdw>
                </a:effectLst>
                <a:latin typeface="Tw Cen MT" panose="020B0602020104020603" pitchFamily="34" charset="0"/>
              </a:rPr>
              <a:t>Dal 1960 è introdotta la TERAPIA DOPAMINERGICA</a:t>
            </a:r>
            <a:endParaRPr lang="it-IT" sz="5400" dirty="0"/>
          </a:p>
        </p:txBody>
      </p:sp>
      <p:pic>
        <p:nvPicPr>
          <p:cNvPr id="10" name="Immagine 9">
            <a:extLst>
              <a:ext uri="{FF2B5EF4-FFF2-40B4-BE49-F238E27FC236}">
                <a16:creationId xmlns:a16="http://schemas.microsoft.com/office/drawing/2014/main" xmlns="" id="{4908709B-1D40-4F36-8B05-321B73EFBDE0}"/>
              </a:ext>
            </a:extLst>
          </p:cNvPr>
          <p:cNvPicPr>
            <a:picLocks noChangeAspect="1"/>
          </p:cNvPicPr>
          <p:nvPr/>
        </p:nvPicPr>
        <p:blipFill>
          <a:blip r:embed="rId3"/>
          <a:stretch>
            <a:fillRect/>
          </a:stretch>
        </p:blipFill>
        <p:spPr>
          <a:xfrm>
            <a:off x="1564097" y="1926770"/>
            <a:ext cx="6521116" cy="4456974"/>
          </a:xfrm>
          <a:prstGeom prst="rect">
            <a:avLst/>
          </a:prstGeom>
        </p:spPr>
      </p:pic>
      <p:sp>
        <p:nvSpPr>
          <p:cNvPr id="11" name="CasellaDiTesto 10">
            <a:extLst>
              <a:ext uri="{FF2B5EF4-FFF2-40B4-BE49-F238E27FC236}">
                <a16:creationId xmlns:a16="http://schemas.microsoft.com/office/drawing/2014/main" xmlns="" id="{C5E0CF3D-98BD-44B2-8003-5D186E926AB2}"/>
              </a:ext>
            </a:extLst>
          </p:cNvPr>
          <p:cNvSpPr txBox="1"/>
          <p:nvPr/>
        </p:nvSpPr>
        <p:spPr>
          <a:xfrm>
            <a:off x="156403" y="2457834"/>
            <a:ext cx="1407694" cy="461665"/>
          </a:xfrm>
          <a:prstGeom prst="rect">
            <a:avLst/>
          </a:prstGeom>
          <a:noFill/>
        </p:spPr>
        <p:txBody>
          <a:bodyPr wrap="square" rtlCol="0">
            <a:spAutoFit/>
          </a:bodyPr>
          <a:lstStyle/>
          <a:p>
            <a:r>
              <a:rPr lang="it-IT" sz="2400" b="1" dirty="0"/>
              <a:t>L-DOPA </a:t>
            </a:r>
          </a:p>
        </p:txBody>
      </p:sp>
      <p:sp>
        <p:nvSpPr>
          <p:cNvPr id="13" name="CasellaDiTesto 12">
            <a:extLst>
              <a:ext uri="{FF2B5EF4-FFF2-40B4-BE49-F238E27FC236}">
                <a16:creationId xmlns:a16="http://schemas.microsoft.com/office/drawing/2014/main" xmlns="" id="{B934954A-67A0-46CC-B91F-E404355D0BFE}"/>
              </a:ext>
            </a:extLst>
          </p:cNvPr>
          <p:cNvSpPr txBox="1"/>
          <p:nvPr/>
        </p:nvSpPr>
        <p:spPr>
          <a:xfrm>
            <a:off x="5438267" y="6396335"/>
            <a:ext cx="4720388" cy="461665"/>
          </a:xfrm>
          <a:prstGeom prst="rect">
            <a:avLst/>
          </a:prstGeom>
          <a:noFill/>
        </p:spPr>
        <p:txBody>
          <a:bodyPr wrap="square" rtlCol="0">
            <a:spAutoFit/>
          </a:bodyPr>
          <a:lstStyle/>
          <a:p>
            <a:r>
              <a:rPr lang="it-IT" sz="2400" b="1" dirty="0"/>
              <a:t>DISEASE DURATION</a:t>
            </a:r>
          </a:p>
        </p:txBody>
      </p:sp>
      <p:sp>
        <p:nvSpPr>
          <p:cNvPr id="14" name="CasellaDiTesto 13">
            <a:extLst>
              <a:ext uri="{FF2B5EF4-FFF2-40B4-BE49-F238E27FC236}">
                <a16:creationId xmlns:a16="http://schemas.microsoft.com/office/drawing/2014/main" xmlns="" id="{A892C360-4ADC-4DF3-B52C-A91B0D44BBD0}"/>
              </a:ext>
            </a:extLst>
          </p:cNvPr>
          <p:cNvSpPr txBox="1"/>
          <p:nvPr/>
        </p:nvSpPr>
        <p:spPr>
          <a:xfrm>
            <a:off x="8470386" y="4796341"/>
            <a:ext cx="3814010" cy="1569660"/>
          </a:xfrm>
          <a:prstGeom prst="rect">
            <a:avLst/>
          </a:prstGeom>
          <a:noFill/>
        </p:spPr>
        <p:txBody>
          <a:bodyPr wrap="square" rtlCol="0">
            <a:spAutoFit/>
          </a:bodyPr>
          <a:lstStyle/>
          <a:p>
            <a:r>
              <a:rPr lang="it-IT" sz="2400" b="1" i="1" dirty="0">
                <a:solidFill>
                  <a:srgbClr val="FF0000"/>
                </a:solidFill>
              </a:rPr>
              <a:t>SINTOMI </a:t>
            </a:r>
            <a:r>
              <a:rPr lang="it-IT" sz="2400" b="1" i="1" dirty="0"/>
              <a:t>motori, cognitivi e motivazionali </a:t>
            </a:r>
            <a:r>
              <a:rPr lang="it-IT" sz="2400" b="1" i="1" dirty="0">
                <a:solidFill>
                  <a:srgbClr val="FF0000"/>
                </a:solidFill>
              </a:rPr>
              <a:t>DELLA DEPLEZIONE DOPAMINERGICA</a:t>
            </a:r>
          </a:p>
        </p:txBody>
      </p:sp>
      <p:sp>
        <p:nvSpPr>
          <p:cNvPr id="15" name="CasellaDiTesto 14">
            <a:extLst>
              <a:ext uri="{FF2B5EF4-FFF2-40B4-BE49-F238E27FC236}">
                <a16:creationId xmlns:a16="http://schemas.microsoft.com/office/drawing/2014/main" xmlns="" id="{A23167A0-4035-414D-A579-D43521522F48}"/>
              </a:ext>
            </a:extLst>
          </p:cNvPr>
          <p:cNvSpPr txBox="1"/>
          <p:nvPr/>
        </p:nvSpPr>
        <p:spPr>
          <a:xfrm>
            <a:off x="8510389" y="2242066"/>
            <a:ext cx="3617405" cy="1938992"/>
          </a:xfrm>
          <a:prstGeom prst="rect">
            <a:avLst/>
          </a:prstGeom>
          <a:noFill/>
        </p:spPr>
        <p:txBody>
          <a:bodyPr wrap="square" rtlCol="0">
            <a:spAutoFit/>
          </a:bodyPr>
          <a:lstStyle/>
          <a:p>
            <a:r>
              <a:rPr lang="it-IT" sz="2400" b="1" i="1" dirty="0">
                <a:solidFill>
                  <a:srgbClr val="FF0000"/>
                </a:solidFill>
              </a:rPr>
              <a:t>EFFETTI COLLATERALI </a:t>
            </a:r>
            <a:r>
              <a:rPr lang="it-IT" sz="2400" b="1" i="1" dirty="0"/>
              <a:t>motori, cognitivi e motivazionali </a:t>
            </a:r>
            <a:r>
              <a:rPr lang="it-IT" sz="2400" b="1" i="1" dirty="0">
                <a:solidFill>
                  <a:srgbClr val="FF0000"/>
                </a:solidFill>
              </a:rPr>
              <a:t>DEL SOVRACCARICO DOPAMINERGICO</a:t>
            </a:r>
          </a:p>
        </p:txBody>
      </p:sp>
      <p:sp>
        <p:nvSpPr>
          <p:cNvPr id="12" name="Parentesi graffa aperta 11">
            <a:extLst>
              <a:ext uri="{FF2B5EF4-FFF2-40B4-BE49-F238E27FC236}">
                <a16:creationId xmlns:a16="http://schemas.microsoft.com/office/drawing/2014/main" xmlns="" id="{1C9470E5-A235-46C2-A1FD-EDB4C64B1E2B}"/>
              </a:ext>
            </a:extLst>
          </p:cNvPr>
          <p:cNvSpPr/>
          <p:nvPr/>
        </p:nvSpPr>
        <p:spPr>
          <a:xfrm flipH="1">
            <a:off x="8217568" y="1926770"/>
            <a:ext cx="132384" cy="17543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b="1" dirty="0"/>
          </a:p>
        </p:txBody>
      </p:sp>
      <p:sp>
        <p:nvSpPr>
          <p:cNvPr id="19" name="Parentesi graffa aperta 18">
            <a:extLst>
              <a:ext uri="{FF2B5EF4-FFF2-40B4-BE49-F238E27FC236}">
                <a16:creationId xmlns:a16="http://schemas.microsoft.com/office/drawing/2014/main" xmlns="" id="{77CAA7DC-5C5B-494B-8740-2C80EB0938F3}"/>
              </a:ext>
            </a:extLst>
          </p:cNvPr>
          <p:cNvSpPr/>
          <p:nvPr/>
        </p:nvSpPr>
        <p:spPr>
          <a:xfrm flipH="1">
            <a:off x="8213553" y="4365164"/>
            <a:ext cx="132384" cy="17543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b="1" dirty="0"/>
          </a:p>
        </p:txBody>
      </p:sp>
      <p:sp>
        <p:nvSpPr>
          <p:cNvPr id="16" name="CasellaDiTesto 15">
            <a:extLst>
              <a:ext uri="{FF2B5EF4-FFF2-40B4-BE49-F238E27FC236}">
                <a16:creationId xmlns:a16="http://schemas.microsoft.com/office/drawing/2014/main" xmlns="" id="{32F6A286-F99D-44BE-B705-8B014F62DB3D}"/>
              </a:ext>
            </a:extLst>
          </p:cNvPr>
          <p:cNvSpPr txBox="1"/>
          <p:nvPr/>
        </p:nvSpPr>
        <p:spPr>
          <a:xfrm>
            <a:off x="2009274" y="3893694"/>
            <a:ext cx="4692308" cy="584775"/>
          </a:xfrm>
          <a:prstGeom prst="rect">
            <a:avLst/>
          </a:prstGeom>
          <a:noFill/>
        </p:spPr>
        <p:txBody>
          <a:bodyPr wrap="square" rtlCol="0">
            <a:spAutoFit/>
          </a:bodyPr>
          <a:lstStyle/>
          <a:p>
            <a:r>
              <a:rPr lang="it-IT" sz="3200" b="1" dirty="0">
                <a:solidFill>
                  <a:srgbClr val="FF0000"/>
                </a:solidFill>
              </a:rPr>
              <a:t>STIMOLAZIONE PULSATILE </a:t>
            </a:r>
          </a:p>
        </p:txBody>
      </p:sp>
    </p:spTree>
    <p:extLst>
      <p:ext uri="{BB962C8B-B14F-4D97-AF65-F5344CB8AC3E}">
        <p14:creationId xmlns:p14="http://schemas.microsoft.com/office/powerpoint/2010/main" val="53894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xmlns="" id="{DB172A20-791D-4D24-87FF-4BD52A74FD47}"/>
              </a:ext>
            </a:extLst>
          </p:cNvPr>
          <p:cNvGraphicFramePr>
            <a:graphicFrameLocks noChangeAspect="1"/>
          </p:cNvGraphicFramePr>
          <p:nvPr/>
        </p:nvGraphicFramePr>
        <p:xfrm>
          <a:off x="3624013" y="969964"/>
          <a:ext cx="4886325" cy="4745037"/>
        </p:xfrm>
        <a:graphic>
          <a:graphicData uri="http://schemas.openxmlformats.org/presentationml/2006/ole">
            <mc:AlternateContent xmlns:mc="http://schemas.openxmlformats.org/markup-compatibility/2006">
              <mc:Choice xmlns:v="urn:schemas-microsoft-com:vml" Requires="v">
                <p:oleObj spid="_x0000_s3130" name="Immagine bitmap" r:id="rId4" imgW="5266667" imgH="5114286" progId="Paint.Picture">
                  <p:embed/>
                </p:oleObj>
              </mc:Choice>
              <mc:Fallback>
                <p:oleObj name="Immagine bitmap" r:id="rId4" imgW="5266667" imgH="5114286" progId="Paint.Picture">
                  <p:embed/>
                  <p:pic>
                    <p:nvPicPr>
                      <p:cNvPr id="3" name="Object 2">
                        <a:extLst>
                          <a:ext uri="{FF2B5EF4-FFF2-40B4-BE49-F238E27FC236}">
                            <a16:creationId xmlns:a16="http://schemas.microsoft.com/office/drawing/2014/main" xmlns="" id="{DB172A20-791D-4D24-87FF-4BD52A74FD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4013" y="969964"/>
                        <a:ext cx="4886325" cy="474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AutoShape 4">
            <a:extLst>
              <a:ext uri="{FF2B5EF4-FFF2-40B4-BE49-F238E27FC236}">
                <a16:creationId xmlns:a16="http://schemas.microsoft.com/office/drawing/2014/main" xmlns="" id="{014DA87A-943F-4405-8E87-0B6A8F12B5E5}"/>
              </a:ext>
            </a:extLst>
          </p:cNvPr>
          <p:cNvSpPr>
            <a:spLocks noChangeArrowheads="1"/>
          </p:cNvSpPr>
          <p:nvPr/>
        </p:nvSpPr>
        <p:spPr bwMode="auto">
          <a:xfrm flipH="1">
            <a:off x="3785937" y="5562600"/>
            <a:ext cx="2362200" cy="533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38100">
            <a:solidFill>
              <a:schemeClr val="bg1"/>
            </a:solidFill>
            <a:miter lim="800000"/>
            <a:headEnd/>
            <a:tailEnd/>
          </a:ln>
          <a:effectLst/>
        </p:spPr>
        <p:txBody>
          <a:bodyPr wrap="none" anchor="ctr"/>
          <a:lstStyle/>
          <a:p>
            <a:endParaRPr lang="it-IT"/>
          </a:p>
        </p:txBody>
      </p:sp>
      <p:sp>
        <p:nvSpPr>
          <p:cNvPr id="5" name="AutoShape 5">
            <a:extLst>
              <a:ext uri="{FF2B5EF4-FFF2-40B4-BE49-F238E27FC236}">
                <a16:creationId xmlns:a16="http://schemas.microsoft.com/office/drawing/2014/main" xmlns="" id="{F90CE364-50E9-4020-9BA1-D5B7B02B35C5}"/>
              </a:ext>
            </a:extLst>
          </p:cNvPr>
          <p:cNvSpPr>
            <a:spLocks noChangeArrowheads="1"/>
          </p:cNvSpPr>
          <p:nvPr/>
        </p:nvSpPr>
        <p:spPr bwMode="auto">
          <a:xfrm>
            <a:off x="6224337" y="5562600"/>
            <a:ext cx="1600200" cy="533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38100">
            <a:solidFill>
              <a:schemeClr val="bg1"/>
            </a:solidFill>
            <a:miter lim="800000"/>
            <a:headEnd/>
            <a:tailEnd/>
          </a:ln>
          <a:effectLst/>
        </p:spPr>
        <p:txBody>
          <a:bodyPr wrap="none" anchor="ctr"/>
          <a:lstStyle/>
          <a:p>
            <a:endParaRPr lang="it-IT"/>
          </a:p>
        </p:txBody>
      </p:sp>
      <p:sp>
        <p:nvSpPr>
          <p:cNvPr id="6" name="Text Box 6">
            <a:extLst>
              <a:ext uri="{FF2B5EF4-FFF2-40B4-BE49-F238E27FC236}">
                <a16:creationId xmlns:a16="http://schemas.microsoft.com/office/drawing/2014/main" xmlns="" id="{B00AFC03-C53B-41D3-9D42-913B8B35D95F}"/>
              </a:ext>
            </a:extLst>
          </p:cNvPr>
          <p:cNvSpPr txBox="1">
            <a:spLocks noChangeArrowheads="1"/>
          </p:cNvSpPr>
          <p:nvPr/>
        </p:nvSpPr>
        <p:spPr bwMode="auto">
          <a:xfrm>
            <a:off x="906378" y="6164079"/>
            <a:ext cx="4876800" cy="584775"/>
          </a:xfrm>
          <a:prstGeom prst="rect">
            <a:avLst/>
          </a:prstGeom>
          <a:solidFill>
            <a:schemeClr val="bg1"/>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600" b="1" i="1" dirty="0">
                <a:latin typeface="Verdana" panose="020B0604030504040204" pitchFamily="34" charset="0"/>
              </a:rPr>
              <a:t>PROGRESSIONE DELLA DELPLEZIONE DOPAMINERGICA E SINTOMI DEL PD</a:t>
            </a:r>
          </a:p>
        </p:txBody>
      </p:sp>
      <p:sp>
        <p:nvSpPr>
          <p:cNvPr id="7" name="Text Box 7">
            <a:extLst>
              <a:ext uri="{FF2B5EF4-FFF2-40B4-BE49-F238E27FC236}">
                <a16:creationId xmlns:a16="http://schemas.microsoft.com/office/drawing/2014/main" xmlns="" id="{7526C737-57AE-4DB6-A2A0-3BEA9FA9C4F5}"/>
              </a:ext>
            </a:extLst>
          </p:cNvPr>
          <p:cNvSpPr txBox="1">
            <a:spLocks noChangeArrowheads="1"/>
          </p:cNvSpPr>
          <p:nvPr/>
        </p:nvSpPr>
        <p:spPr bwMode="auto">
          <a:xfrm>
            <a:off x="6517104" y="6163330"/>
            <a:ext cx="4475574" cy="584775"/>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b="1" i="1" dirty="0">
                <a:latin typeface="Verdana" panose="020B0604030504040204" pitchFamily="34" charset="0"/>
              </a:rPr>
              <a:t>ECCESSO DI DOPAMINA ED EFFETTI COLLATERALI COGNITIVI</a:t>
            </a:r>
          </a:p>
        </p:txBody>
      </p:sp>
      <p:sp>
        <p:nvSpPr>
          <p:cNvPr id="8" name="Text Box 9">
            <a:extLst>
              <a:ext uri="{FF2B5EF4-FFF2-40B4-BE49-F238E27FC236}">
                <a16:creationId xmlns:a16="http://schemas.microsoft.com/office/drawing/2014/main" xmlns="" id="{50A98836-6CA5-42FE-A4D0-91D3E6E24769}"/>
              </a:ext>
            </a:extLst>
          </p:cNvPr>
          <p:cNvSpPr txBox="1">
            <a:spLocks noChangeArrowheads="1"/>
          </p:cNvSpPr>
          <p:nvPr/>
        </p:nvSpPr>
        <p:spPr bwMode="auto">
          <a:xfrm>
            <a:off x="4395537" y="24384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Verdana" panose="020B0604030504040204" pitchFamily="34" charset="0"/>
              </a:rPr>
              <a:t>OFF STATE</a:t>
            </a:r>
          </a:p>
        </p:txBody>
      </p:sp>
      <p:sp>
        <p:nvSpPr>
          <p:cNvPr id="9" name="Text Box 11">
            <a:extLst>
              <a:ext uri="{FF2B5EF4-FFF2-40B4-BE49-F238E27FC236}">
                <a16:creationId xmlns:a16="http://schemas.microsoft.com/office/drawing/2014/main" xmlns="" id="{7D022404-C8E6-4856-B639-E193EBAFAAD8}"/>
              </a:ext>
            </a:extLst>
          </p:cNvPr>
          <p:cNvSpPr txBox="1">
            <a:spLocks noChangeArrowheads="1"/>
          </p:cNvSpPr>
          <p:nvPr/>
        </p:nvSpPr>
        <p:spPr bwMode="auto">
          <a:xfrm>
            <a:off x="5995737" y="24384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a:latin typeface="Verdana" panose="020B0604030504040204" pitchFamily="34" charset="0"/>
              </a:rPr>
              <a:t>ON STATE</a:t>
            </a:r>
          </a:p>
        </p:txBody>
      </p:sp>
      <p:sp>
        <p:nvSpPr>
          <p:cNvPr id="12" name="Text Box 14">
            <a:extLst>
              <a:ext uri="{FF2B5EF4-FFF2-40B4-BE49-F238E27FC236}">
                <a16:creationId xmlns:a16="http://schemas.microsoft.com/office/drawing/2014/main" xmlns="" id="{01B4D69F-9548-48EA-83D8-D60985433A1B}"/>
              </a:ext>
            </a:extLst>
          </p:cNvPr>
          <p:cNvSpPr txBox="1">
            <a:spLocks noChangeArrowheads="1"/>
          </p:cNvSpPr>
          <p:nvPr/>
        </p:nvSpPr>
        <p:spPr bwMode="auto">
          <a:xfrm>
            <a:off x="252663" y="2178216"/>
            <a:ext cx="32811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b="1" dirty="0">
                <a:solidFill>
                  <a:srgbClr val="FF7C80"/>
                </a:solidFill>
                <a:latin typeface="Verdana" panose="020B0604030504040204" pitchFamily="34" charset="0"/>
              </a:rPr>
              <a:t>APPRENDIMENTO MOTORIO</a:t>
            </a:r>
          </a:p>
          <a:p>
            <a:pPr eaLnBrk="1" hangingPunct="1">
              <a:spcBef>
                <a:spcPct val="50000"/>
              </a:spcBef>
              <a:buFontTx/>
              <a:buNone/>
            </a:pPr>
            <a:r>
              <a:rPr lang="it-IT" altLang="it-IT" sz="1600" b="1" dirty="0">
                <a:solidFill>
                  <a:srgbClr val="FF7C80"/>
                </a:solidFill>
                <a:latin typeface="Verdana" panose="020B0604030504040204" pitchFamily="34" charset="0"/>
              </a:rPr>
              <a:t>APPRENDIMENTO TRAMITE REWARD</a:t>
            </a:r>
          </a:p>
        </p:txBody>
      </p:sp>
      <p:sp>
        <p:nvSpPr>
          <p:cNvPr id="13" name="Text Box 15">
            <a:extLst>
              <a:ext uri="{FF2B5EF4-FFF2-40B4-BE49-F238E27FC236}">
                <a16:creationId xmlns:a16="http://schemas.microsoft.com/office/drawing/2014/main" xmlns="" id="{427F5C3D-3345-4525-BCBA-A837C9FFAAFC}"/>
              </a:ext>
            </a:extLst>
          </p:cNvPr>
          <p:cNvSpPr txBox="1">
            <a:spLocks noChangeArrowheads="1"/>
          </p:cNvSpPr>
          <p:nvPr/>
        </p:nvSpPr>
        <p:spPr bwMode="auto">
          <a:xfrm>
            <a:off x="297781" y="4117057"/>
            <a:ext cx="32811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b="1" dirty="0">
                <a:solidFill>
                  <a:srgbClr val="278B25"/>
                </a:solidFill>
                <a:latin typeface="Verdana" panose="020B0604030504040204" pitchFamily="34" charset="0"/>
              </a:rPr>
              <a:t>ATTENZIONE ESECUTIVA</a:t>
            </a:r>
          </a:p>
          <a:p>
            <a:pPr eaLnBrk="1" hangingPunct="1">
              <a:spcBef>
                <a:spcPct val="50000"/>
              </a:spcBef>
              <a:buFontTx/>
              <a:buNone/>
            </a:pPr>
            <a:r>
              <a:rPr lang="it-IT" altLang="it-IT" sz="1600" b="1" dirty="0">
                <a:solidFill>
                  <a:srgbClr val="278B25"/>
                </a:solidFill>
                <a:latin typeface="Verdana" panose="020B0604030504040204" pitchFamily="34" charset="0"/>
              </a:rPr>
              <a:t>FLESSIBILITA’ E PIANIFICAZIONE</a:t>
            </a:r>
          </a:p>
        </p:txBody>
      </p:sp>
      <p:sp>
        <p:nvSpPr>
          <p:cNvPr id="14" name="AutoShape 16">
            <a:extLst>
              <a:ext uri="{FF2B5EF4-FFF2-40B4-BE49-F238E27FC236}">
                <a16:creationId xmlns:a16="http://schemas.microsoft.com/office/drawing/2014/main" xmlns="" id="{49346FD0-0436-4C45-9384-613308DCFF52}"/>
              </a:ext>
            </a:extLst>
          </p:cNvPr>
          <p:cNvSpPr>
            <a:spLocks noChangeArrowheads="1"/>
          </p:cNvSpPr>
          <p:nvPr/>
        </p:nvSpPr>
        <p:spPr bwMode="auto">
          <a:xfrm>
            <a:off x="2541171" y="1495926"/>
            <a:ext cx="685800" cy="990600"/>
          </a:xfrm>
          <a:prstGeom prst="upArrow">
            <a:avLst>
              <a:gd name="adj1" fmla="val 50000"/>
              <a:gd name="adj2" fmla="val 36111"/>
            </a:avLst>
          </a:prstGeom>
          <a:solidFill>
            <a:srgbClr val="FF7C80"/>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15" name="AutoShape 17">
            <a:extLst>
              <a:ext uri="{FF2B5EF4-FFF2-40B4-BE49-F238E27FC236}">
                <a16:creationId xmlns:a16="http://schemas.microsoft.com/office/drawing/2014/main" xmlns="" id="{F4DC9500-B79E-410C-B16A-126CDA2A2AC9}"/>
              </a:ext>
            </a:extLst>
          </p:cNvPr>
          <p:cNvSpPr>
            <a:spLocks noChangeArrowheads="1"/>
          </p:cNvSpPr>
          <p:nvPr/>
        </p:nvSpPr>
        <p:spPr bwMode="auto">
          <a:xfrm flipV="1">
            <a:off x="2550195" y="4924940"/>
            <a:ext cx="685800" cy="990600"/>
          </a:xfrm>
          <a:prstGeom prst="upArrow">
            <a:avLst>
              <a:gd name="adj1" fmla="val 50000"/>
              <a:gd name="adj2" fmla="val 36111"/>
            </a:avLst>
          </a:prstGeom>
          <a:solidFill>
            <a:schemeClr val="accent4">
              <a:lumMod val="75000"/>
            </a:schemeClr>
          </a:solidFill>
          <a:ln w="9525">
            <a:solidFill>
              <a:srgbClr val="00FF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16" name="AutoShape 18">
            <a:extLst>
              <a:ext uri="{FF2B5EF4-FFF2-40B4-BE49-F238E27FC236}">
                <a16:creationId xmlns:a16="http://schemas.microsoft.com/office/drawing/2014/main" xmlns="" id="{7CDC6A7C-6E61-4014-954C-A8442EF49759}"/>
              </a:ext>
            </a:extLst>
          </p:cNvPr>
          <p:cNvSpPr>
            <a:spLocks noChangeArrowheads="1"/>
          </p:cNvSpPr>
          <p:nvPr/>
        </p:nvSpPr>
        <p:spPr bwMode="auto">
          <a:xfrm flipV="1">
            <a:off x="8891839" y="4976115"/>
            <a:ext cx="685800" cy="990600"/>
          </a:xfrm>
          <a:prstGeom prst="upArrow">
            <a:avLst>
              <a:gd name="adj1" fmla="val 50000"/>
              <a:gd name="adj2" fmla="val 36111"/>
            </a:avLst>
          </a:prstGeom>
          <a:solidFill>
            <a:srgbClr val="FF7C80"/>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17" name="AutoShape 19">
            <a:extLst>
              <a:ext uri="{FF2B5EF4-FFF2-40B4-BE49-F238E27FC236}">
                <a16:creationId xmlns:a16="http://schemas.microsoft.com/office/drawing/2014/main" xmlns="" id="{0DD890E7-C9D7-4AC4-8E95-45F9FC604736}"/>
              </a:ext>
            </a:extLst>
          </p:cNvPr>
          <p:cNvSpPr>
            <a:spLocks noChangeArrowheads="1"/>
          </p:cNvSpPr>
          <p:nvPr/>
        </p:nvSpPr>
        <p:spPr bwMode="auto">
          <a:xfrm>
            <a:off x="8738938" y="1477896"/>
            <a:ext cx="685800" cy="990600"/>
          </a:xfrm>
          <a:prstGeom prst="upArrow">
            <a:avLst>
              <a:gd name="adj1" fmla="val 50000"/>
              <a:gd name="adj2" fmla="val 36111"/>
            </a:avLst>
          </a:prstGeom>
          <a:solidFill>
            <a:schemeClr val="accent4">
              <a:lumMod val="75000"/>
            </a:schemeClr>
          </a:solidFill>
          <a:ln w="9525">
            <a:solidFill>
              <a:srgbClr val="00FF00"/>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1" name="Rettangolo 8">
            <a:extLst>
              <a:ext uri="{FF2B5EF4-FFF2-40B4-BE49-F238E27FC236}">
                <a16:creationId xmlns:a16="http://schemas.microsoft.com/office/drawing/2014/main" xmlns="" id="{3DE2AAE3-4C4D-483E-8F7B-E61E7346A831}"/>
              </a:ext>
            </a:extLst>
          </p:cNvPr>
          <p:cNvSpPr>
            <a:spLocks noChangeArrowheads="1"/>
          </p:cNvSpPr>
          <p:nvPr/>
        </p:nvSpPr>
        <p:spPr bwMode="auto">
          <a:xfrm>
            <a:off x="-2457826" y="762000"/>
            <a:ext cx="6610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Garamond" panose="02020404030301010803" pitchFamily="18"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Garamond" panose="02020404030301010803" pitchFamily="18" charset="0"/>
                <a:ea typeface="MS PGothic" panose="020B0600070205080204" pitchFamily="34" charset="-128"/>
              </a:defRPr>
            </a:lvl2pPr>
            <a:lvl3pPr marL="1143000" indent="-228600">
              <a:spcBef>
                <a:spcPct val="20000"/>
              </a:spcBef>
              <a:buClr>
                <a:srgbClr val="FFCC00"/>
              </a:buClr>
              <a:buFont typeface="Arial" panose="020B0604020202020204" pitchFamily="34" charset="0"/>
              <a:buChar char="•"/>
              <a:defRPr>
                <a:solidFill>
                  <a:schemeClr val="tx1"/>
                </a:solidFill>
                <a:latin typeface="Garamond" panose="02020404030301010803" pitchFamily="18" charset="0"/>
                <a:ea typeface="MS PGothic" panose="020B0600070205080204" pitchFamily="34" charset="-128"/>
              </a:defRPr>
            </a:lvl3pPr>
            <a:lvl4pPr marL="1600200" indent="-228600">
              <a:spcBef>
                <a:spcPct val="20000"/>
              </a:spcBef>
              <a:buClr>
                <a:srgbClr val="EB6615"/>
              </a:buClr>
              <a:buFont typeface="Arial" panose="020B0604020202020204" pitchFamily="34" charset="0"/>
              <a:buChar char="•"/>
              <a:defRPr sz="1600">
                <a:solidFill>
                  <a:schemeClr val="tx1"/>
                </a:solidFill>
                <a:latin typeface="Garamond" panose="02020404030301010803" pitchFamily="18" charset="0"/>
                <a:ea typeface="MS PGothic" panose="020B0600070205080204" pitchFamily="34" charset="-128"/>
              </a:defRPr>
            </a:lvl4pPr>
            <a:lvl5pPr marL="2057400" indent="-228600">
              <a:spcBef>
                <a:spcPct val="20000"/>
              </a:spcBef>
              <a:buClr>
                <a:srgbClr val="C76402"/>
              </a:buClr>
              <a:buFont typeface="Arial" panose="020B0604020202020204" pitchFamily="34" charset="0"/>
              <a:buChar char="•"/>
              <a:defRPr sz="1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20000"/>
              </a:spcBef>
              <a:spcAft>
                <a:spcPct val="0"/>
              </a:spcAft>
              <a:buClr>
                <a:srgbClr val="C76402"/>
              </a:buClr>
              <a:buFont typeface="Arial" panose="020B0604020202020204" pitchFamily="34" charset="0"/>
              <a:buChar char="•"/>
              <a:defRPr sz="1400">
                <a:solidFill>
                  <a:schemeClr val="tx1"/>
                </a:solidFill>
                <a:latin typeface="Garamond" panose="02020404030301010803" pitchFamily="18" charset="0"/>
                <a:ea typeface="MS PGothic" panose="020B0600070205080204" pitchFamily="34" charset="-128"/>
              </a:defRPr>
            </a:lvl9pPr>
          </a:lstStyle>
          <a:p>
            <a:pPr algn="r" eaLnBrk="1" hangingPunct="1">
              <a:spcBef>
                <a:spcPct val="0"/>
              </a:spcBef>
              <a:buClrTx/>
              <a:buFontTx/>
              <a:buNone/>
            </a:pPr>
            <a:r>
              <a:rPr lang="en-AU" altLang="it-IT" sz="1400" b="1" i="1" dirty="0"/>
              <a:t>Adapted from Cools R. </a:t>
            </a:r>
            <a:r>
              <a:rPr lang="en-AU" altLang="it-IT" sz="1400" b="1" i="1" dirty="0" err="1"/>
              <a:t>Neurosci</a:t>
            </a:r>
            <a:r>
              <a:rPr lang="en-AU" altLang="it-IT" sz="1400" b="1" i="1" dirty="0"/>
              <a:t> </a:t>
            </a:r>
            <a:r>
              <a:rPr lang="en-AU" altLang="it-IT" sz="1400" b="1" i="1" dirty="0" err="1"/>
              <a:t>Biobehav</a:t>
            </a:r>
            <a:r>
              <a:rPr lang="en-AU" altLang="it-IT" sz="1400" b="1" i="1" dirty="0"/>
              <a:t> Rev 2006</a:t>
            </a:r>
            <a:endParaRPr lang="it-IT" altLang="it-IT" sz="1400" b="1" i="1" dirty="0"/>
          </a:p>
        </p:txBody>
      </p:sp>
      <p:cxnSp>
        <p:nvCxnSpPr>
          <p:cNvPr id="26" name="Connettore 2 25">
            <a:extLst>
              <a:ext uri="{FF2B5EF4-FFF2-40B4-BE49-F238E27FC236}">
                <a16:creationId xmlns:a16="http://schemas.microsoft.com/office/drawing/2014/main" xmlns="" id="{EF06BB40-0D05-4DDB-8B3D-4CC158F2472D}"/>
              </a:ext>
            </a:extLst>
          </p:cNvPr>
          <p:cNvCxnSpPr/>
          <p:nvPr/>
        </p:nvCxnSpPr>
        <p:spPr>
          <a:xfrm flipH="1" flipV="1">
            <a:off x="2791326" y="2774950"/>
            <a:ext cx="2413837" cy="338458"/>
          </a:xfrm>
          <a:prstGeom prst="straightConnector1">
            <a:avLst/>
          </a:prstGeom>
          <a:ln w="76200">
            <a:solidFill>
              <a:srgbClr val="FF7C8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xmlns="" id="{1D88D121-66B1-43A3-809D-B35861A7AA17}"/>
              </a:ext>
            </a:extLst>
          </p:cNvPr>
          <p:cNvCxnSpPr>
            <a:cxnSpLocks/>
          </p:cNvCxnSpPr>
          <p:nvPr/>
        </p:nvCxnSpPr>
        <p:spPr>
          <a:xfrm flipH="1">
            <a:off x="3040479" y="3961658"/>
            <a:ext cx="2224091" cy="670160"/>
          </a:xfrm>
          <a:prstGeom prst="straightConnector1">
            <a:avLst/>
          </a:prstGeom>
          <a:ln w="76200">
            <a:solidFill>
              <a:srgbClr val="278B2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xmlns="" id="{D5203225-38D8-4E23-A847-D2565D0DCF89}"/>
              </a:ext>
            </a:extLst>
          </p:cNvPr>
          <p:cNvCxnSpPr>
            <a:cxnSpLocks/>
          </p:cNvCxnSpPr>
          <p:nvPr/>
        </p:nvCxnSpPr>
        <p:spPr>
          <a:xfrm flipV="1">
            <a:off x="6830428" y="2816615"/>
            <a:ext cx="2413837" cy="338458"/>
          </a:xfrm>
          <a:prstGeom prst="straightConnector1">
            <a:avLst/>
          </a:prstGeom>
          <a:ln w="76200">
            <a:solidFill>
              <a:srgbClr val="278B2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xmlns="" id="{0449F2B9-7781-43A7-A9F7-BE2F6BD034B4}"/>
              </a:ext>
            </a:extLst>
          </p:cNvPr>
          <p:cNvCxnSpPr>
            <a:cxnSpLocks/>
          </p:cNvCxnSpPr>
          <p:nvPr/>
        </p:nvCxnSpPr>
        <p:spPr>
          <a:xfrm>
            <a:off x="6830428" y="4054425"/>
            <a:ext cx="2224091" cy="670160"/>
          </a:xfrm>
          <a:prstGeom prst="straightConnector1">
            <a:avLst/>
          </a:prstGeom>
          <a:ln w="76200">
            <a:solidFill>
              <a:srgbClr val="FF7C80"/>
            </a:solidFill>
            <a:tailEnd type="triangle"/>
          </a:ln>
        </p:spPr>
        <p:style>
          <a:lnRef idx="1">
            <a:schemeClr val="accent1"/>
          </a:lnRef>
          <a:fillRef idx="0">
            <a:schemeClr val="accent1"/>
          </a:fillRef>
          <a:effectRef idx="0">
            <a:schemeClr val="accent1"/>
          </a:effectRef>
          <a:fontRef idx="minor">
            <a:schemeClr val="tx1"/>
          </a:fontRef>
        </p:style>
      </p:cxnSp>
      <p:sp>
        <p:nvSpPr>
          <p:cNvPr id="23" name="Text Box 14">
            <a:extLst>
              <a:ext uri="{FF2B5EF4-FFF2-40B4-BE49-F238E27FC236}">
                <a16:creationId xmlns:a16="http://schemas.microsoft.com/office/drawing/2014/main" xmlns="" id="{BB9C81B0-85E4-4D43-9DE8-26A2FFF893A0}"/>
              </a:ext>
            </a:extLst>
          </p:cNvPr>
          <p:cNvSpPr txBox="1">
            <a:spLocks noChangeArrowheads="1"/>
          </p:cNvSpPr>
          <p:nvPr/>
        </p:nvSpPr>
        <p:spPr bwMode="auto">
          <a:xfrm>
            <a:off x="9577639" y="4420698"/>
            <a:ext cx="32811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b="1" dirty="0">
                <a:solidFill>
                  <a:srgbClr val="FF7C80"/>
                </a:solidFill>
                <a:latin typeface="Verdana" panose="020B0604030504040204" pitchFamily="34" charset="0"/>
              </a:rPr>
              <a:t>APPRENDIMENTO MOTORIO</a:t>
            </a:r>
          </a:p>
          <a:p>
            <a:pPr eaLnBrk="1" hangingPunct="1">
              <a:spcBef>
                <a:spcPct val="50000"/>
              </a:spcBef>
              <a:buFontTx/>
              <a:buNone/>
            </a:pPr>
            <a:r>
              <a:rPr lang="it-IT" altLang="it-IT" sz="1600" b="1" dirty="0">
                <a:solidFill>
                  <a:srgbClr val="FF7C80"/>
                </a:solidFill>
                <a:latin typeface="Verdana" panose="020B0604030504040204" pitchFamily="34" charset="0"/>
              </a:rPr>
              <a:t>APPRENDIMENTO TRAMITE REWARD</a:t>
            </a:r>
          </a:p>
        </p:txBody>
      </p:sp>
      <p:sp>
        <p:nvSpPr>
          <p:cNvPr id="25" name="Text Box 15">
            <a:extLst>
              <a:ext uri="{FF2B5EF4-FFF2-40B4-BE49-F238E27FC236}">
                <a16:creationId xmlns:a16="http://schemas.microsoft.com/office/drawing/2014/main" xmlns="" id="{18493273-2F95-442F-BF02-7C7390F19B3A}"/>
              </a:ext>
            </a:extLst>
          </p:cNvPr>
          <p:cNvSpPr txBox="1">
            <a:spLocks noChangeArrowheads="1"/>
          </p:cNvSpPr>
          <p:nvPr/>
        </p:nvSpPr>
        <p:spPr bwMode="auto">
          <a:xfrm>
            <a:off x="9244265" y="1973196"/>
            <a:ext cx="32811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600" b="1" dirty="0">
                <a:solidFill>
                  <a:srgbClr val="278B25"/>
                </a:solidFill>
                <a:latin typeface="Verdana" panose="020B0604030504040204" pitchFamily="34" charset="0"/>
              </a:rPr>
              <a:t>ATTENZIONE ESECUTIVA</a:t>
            </a:r>
          </a:p>
          <a:p>
            <a:pPr eaLnBrk="1" hangingPunct="1">
              <a:spcBef>
                <a:spcPct val="50000"/>
              </a:spcBef>
              <a:buFontTx/>
              <a:buNone/>
            </a:pPr>
            <a:r>
              <a:rPr lang="it-IT" altLang="it-IT" sz="1600" b="1" dirty="0">
                <a:solidFill>
                  <a:srgbClr val="278B25"/>
                </a:solidFill>
                <a:latin typeface="Verdana" panose="020B0604030504040204" pitchFamily="34" charset="0"/>
              </a:rPr>
              <a:t>FLESSIBILITA’ E PIANIFICAZIONE</a:t>
            </a:r>
          </a:p>
        </p:txBody>
      </p:sp>
    </p:spTree>
    <p:extLst>
      <p:ext uri="{BB962C8B-B14F-4D97-AF65-F5344CB8AC3E}">
        <p14:creationId xmlns:p14="http://schemas.microsoft.com/office/powerpoint/2010/main" val="1923363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C3793F34-5033-4B66-ABFE-973A9D49833A}"/>
              </a:ext>
            </a:extLst>
          </p:cNvPr>
          <p:cNvPicPr>
            <a:picLocks noChangeAspect="1"/>
          </p:cNvPicPr>
          <p:nvPr/>
        </p:nvPicPr>
        <p:blipFill>
          <a:blip r:embed="rId2"/>
          <a:stretch>
            <a:fillRect/>
          </a:stretch>
        </p:blipFill>
        <p:spPr>
          <a:xfrm>
            <a:off x="443187" y="155268"/>
            <a:ext cx="6426845" cy="6113185"/>
          </a:xfrm>
          <a:prstGeom prst="rect">
            <a:avLst/>
          </a:prstGeom>
        </p:spPr>
      </p:pic>
      <p:sp>
        <p:nvSpPr>
          <p:cNvPr id="4" name="CasellaDiTesto 3">
            <a:extLst>
              <a:ext uri="{FF2B5EF4-FFF2-40B4-BE49-F238E27FC236}">
                <a16:creationId xmlns:a16="http://schemas.microsoft.com/office/drawing/2014/main" xmlns="" id="{D16B5BB1-C022-4F16-B75A-4ACB117AD29B}"/>
              </a:ext>
            </a:extLst>
          </p:cNvPr>
          <p:cNvSpPr txBox="1"/>
          <p:nvPr/>
        </p:nvSpPr>
        <p:spPr>
          <a:xfrm>
            <a:off x="228599" y="6268453"/>
            <a:ext cx="3116179" cy="369332"/>
          </a:xfrm>
          <a:prstGeom prst="rect">
            <a:avLst/>
          </a:prstGeom>
          <a:noFill/>
        </p:spPr>
        <p:txBody>
          <a:bodyPr wrap="square" rtlCol="0">
            <a:spAutoFit/>
          </a:bodyPr>
          <a:lstStyle/>
          <a:p>
            <a:r>
              <a:rPr lang="it-IT" i="1" dirty="0"/>
              <a:t>Raul </a:t>
            </a:r>
            <a:r>
              <a:rPr lang="it-IT" i="1" dirty="0" err="1"/>
              <a:t>Martınez</a:t>
            </a:r>
            <a:r>
              <a:rPr lang="it-IT" i="1" dirty="0"/>
              <a:t>-Fernandez, 2016</a:t>
            </a:r>
          </a:p>
        </p:txBody>
      </p:sp>
      <p:sp>
        <p:nvSpPr>
          <p:cNvPr id="2" name="Parentesi graffa chiusa 1">
            <a:extLst>
              <a:ext uri="{FF2B5EF4-FFF2-40B4-BE49-F238E27FC236}">
                <a16:creationId xmlns:a16="http://schemas.microsoft.com/office/drawing/2014/main" xmlns="" id="{90C2AD42-B5FE-4EBD-9A45-B4FEB8A08728}"/>
              </a:ext>
            </a:extLst>
          </p:cNvPr>
          <p:cNvSpPr/>
          <p:nvPr/>
        </p:nvSpPr>
        <p:spPr>
          <a:xfrm>
            <a:off x="6918156" y="155268"/>
            <a:ext cx="661740" cy="2287141"/>
          </a:xfrm>
          <a:prstGeom prst="rightBrace">
            <a:avLst/>
          </a:prstGeom>
          <a:ln w="57150">
            <a:solidFill>
              <a:srgbClr val="FF7C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Parentesi graffa chiusa 4">
            <a:extLst>
              <a:ext uri="{FF2B5EF4-FFF2-40B4-BE49-F238E27FC236}">
                <a16:creationId xmlns:a16="http://schemas.microsoft.com/office/drawing/2014/main" xmlns="" id="{672F52DC-D96C-4628-BAEB-A19041FB069E}"/>
              </a:ext>
            </a:extLst>
          </p:cNvPr>
          <p:cNvSpPr/>
          <p:nvPr/>
        </p:nvSpPr>
        <p:spPr>
          <a:xfrm>
            <a:off x="6918156" y="2501191"/>
            <a:ext cx="545430" cy="1161854"/>
          </a:xfrm>
          <a:prstGeom prst="rightBrac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Parentesi graffa chiusa 5">
            <a:extLst>
              <a:ext uri="{FF2B5EF4-FFF2-40B4-BE49-F238E27FC236}">
                <a16:creationId xmlns:a16="http://schemas.microsoft.com/office/drawing/2014/main" xmlns="" id="{770617E8-E855-4E67-BE0D-54E4B5D6D260}"/>
              </a:ext>
            </a:extLst>
          </p:cNvPr>
          <p:cNvSpPr/>
          <p:nvPr/>
        </p:nvSpPr>
        <p:spPr>
          <a:xfrm>
            <a:off x="6934197" y="3721827"/>
            <a:ext cx="513347" cy="2546626"/>
          </a:xfrm>
          <a:prstGeom prst="rightBrac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Rettangolo 6">
            <a:extLst>
              <a:ext uri="{FF2B5EF4-FFF2-40B4-BE49-F238E27FC236}">
                <a16:creationId xmlns:a16="http://schemas.microsoft.com/office/drawing/2014/main" xmlns="" id="{C5E49A5B-FD09-48D0-83E5-8D5560E71B7A}"/>
              </a:ext>
            </a:extLst>
          </p:cNvPr>
          <p:cNvSpPr/>
          <p:nvPr/>
        </p:nvSpPr>
        <p:spPr>
          <a:xfrm>
            <a:off x="443187" y="155268"/>
            <a:ext cx="6426844" cy="2287141"/>
          </a:xfrm>
          <a:prstGeom prst="rect">
            <a:avLst/>
          </a:prstGeom>
          <a:noFill/>
          <a:ln w="762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xmlns="" id="{8553CEDF-D9AD-411A-9EB8-7193E3432732}"/>
              </a:ext>
            </a:extLst>
          </p:cNvPr>
          <p:cNvSpPr/>
          <p:nvPr/>
        </p:nvSpPr>
        <p:spPr>
          <a:xfrm>
            <a:off x="443186" y="2501191"/>
            <a:ext cx="6426844" cy="1155033"/>
          </a:xfrm>
          <a:prstGeom prst="rect">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xmlns="" id="{41571E7D-13B7-4646-BB83-8C3135E1F612}"/>
              </a:ext>
            </a:extLst>
          </p:cNvPr>
          <p:cNvSpPr/>
          <p:nvPr/>
        </p:nvSpPr>
        <p:spPr>
          <a:xfrm>
            <a:off x="443186" y="3715005"/>
            <a:ext cx="6426844" cy="2553447"/>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xmlns="" id="{27A89890-091B-4DEF-8248-A5C115C53137}"/>
              </a:ext>
            </a:extLst>
          </p:cNvPr>
          <p:cNvSpPr txBox="1"/>
          <p:nvPr/>
        </p:nvSpPr>
        <p:spPr>
          <a:xfrm>
            <a:off x="7928811" y="4475747"/>
            <a:ext cx="3820002" cy="1077218"/>
          </a:xfrm>
          <a:prstGeom prst="rect">
            <a:avLst/>
          </a:prstGeom>
          <a:noFill/>
        </p:spPr>
        <p:txBody>
          <a:bodyPr wrap="square" rtlCol="0">
            <a:spAutoFit/>
          </a:bodyPr>
          <a:lstStyle/>
          <a:p>
            <a:r>
              <a:rPr lang="it-IT" sz="3200" b="1" i="1" dirty="0">
                <a:solidFill>
                  <a:schemeClr val="accent2">
                    <a:lumMod val="60000"/>
                    <a:lumOff val="40000"/>
                  </a:schemeClr>
                </a:solidFill>
              </a:rPr>
              <a:t>PD: DEPLEZIONE DOPAMINERGICA</a:t>
            </a:r>
          </a:p>
        </p:txBody>
      </p:sp>
      <p:sp>
        <p:nvSpPr>
          <p:cNvPr id="11" name="CasellaDiTesto 10">
            <a:extLst>
              <a:ext uri="{FF2B5EF4-FFF2-40B4-BE49-F238E27FC236}">
                <a16:creationId xmlns:a16="http://schemas.microsoft.com/office/drawing/2014/main" xmlns="" id="{F7A20E55-B2E0-4F89-83E1-2FA59955193E}"/>
              </a:ext>
            </a:extLst>
          </p:cNvPr>
          <p:cNvSpPr txBox="1"/>
          <p:nvPr/>
        </p:nvSpPr>
        <p:spPr>
          <a:xfrm>
            <a:off x="7816516" y="2382253"/>
            <a:ext cx="4563978" cy="1569660"/>
          </a:xfrm>
          <a:prstGeom prst="rect">
            <a:avLst/>
          </a:prstGeom>
          <a:noFill/>
        </p:spPr>
        <p:txBody>
          <a:bodyPr wrap="square" rtlCol="0">
            <a:spAutoFit/>
          </a:bodyPr>
          <a:lstStyle/>
          <a:p>
            <a:r>
              <a:rPr lang="it-IT" sz="3200" b="1" i="1" dirty="0">
                <a:solidFill>
                  <a:schemeClr val="accent5">
                    <a:lumMod val="60000"/>
                    <a:lumOff val="40000"/>
                  </a:schemeClr>
                </a:solidFill>
              </a:rPr>
              <a:t>PAZIENTE IN BUON COMPENSO FARMACOLOGICO</a:t>
            </a:r>
          </a:p>
        </p:txBody>
      </p:sp>
      <p:sp>
        <p:nvSpPr>
          <p:cNvPr id="12" name="CasellaDiTesto 11">
            <a:extLst>
              <a:ext uri="{FF2B5EF4-FFF2-40B4-BE49-F238E27FC236}">
                <a16:creationId xmlns:a16="http://schemas.microsoft.com/office/drawing/2014/main" xmlns="" id="{6CB07894-23F1-4B04-A829-AB953F19EA56}"/>
              </a:ext>
            </a:extLst>
          </p:cNvPr>
          <p:cNvSpPr txBox="1"/>
          <p:nvPr/>
        </p:nvSpPr>
        <p:spPr>
          <a:xfrm>
            <a:off x="7928811" y="827368"/>
            <a:ext cx="4563978" cy="1077218"/>
          </a:xfrm>
          <a:prstGeom prst="rect">
            <a:avLst/>
          </a:prstGeom>
          <a:noFill/>
        </p:spPr>
        <p:txBody>
          <a:bodyPr wrap="square" rtlCol="0">
            <a:spAutoFit/>
          </a:bodyPr>
          <a:lstStyle/>
          <a:p>
            <a:r>
              <a:rPr lang="it-IT" sz="3200" b="1" i="1" dirty="0">
                <a:solidFill>
                  <a:srgbClr val="FF7C80"/>
                </a:solidFill>
              </a:rPr>
              <a:t>PD: ECCESSO DI DOPAMINA</a:t>
            </a:r>
          </a:p>
        </p:txBody>
      </p:sp>
      <p:sp>
        <p:nvSpPr>
          <p:cNvPr id="13" name="Rettangolo 12">
            <a:extLst>
              <a:ext uri="{FF2B5EF4-FFF2-40B4-BE49-F238E27FC236}">
                <a16:creationId xmlns:a16="http://schemas.microsoft.com/office/drawing/2014/main" xmlns="" id="{0F3C3E65-0E41-425C-B6E9-5D62CA7AE23C}"/>
              </a:ext>
            </a:extLst>
          </p:cNvPr>
          <p:cNvSpPr/>
          <p:nvPr/>
        </p:nvSpPr>
        <p:spPr>
          <a:xfrm>
            <a:off x="443186" y="2501190"/>
            <a:ext cx="6426844" cy="115503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xmlns="" id="{D5661D73-4ED0-4085-91EC-DA9EBFA5F293}"/>
              </a:ext>
            </a:extLst>
          </p:cNvPr>
          <p:cNvSpPr/>
          <p:nvPr/>
        </p:nvSpPr>
        <p:spPr>
          <a:xfrm>
            <a:off x="443186" y="189686"/>
            <a:ext cx="6426844" cy="2298030"/>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5864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80">
                                          <p:stCondLst>
                                            <p:cond delay="0"/>
                                          </p:stCondLst>
                                        </p:cTn>
                                        <p:tgtEl>
                                          <p:spTgt spid="12"/>
                                        </p:tgtEl>
                                      </p:cBhvr>
                                    </p:animEffect>
                                    <p:anim calcmode="lin" valueType="num">
                                      <p:cBhvr>
                                        <p:cTn id="5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9" dur="26">
                                          <p:stCondLst>
                                            <p:cond delay="650"/>
                                          </p:stCondLst>
                                        </p:cTn>
                                        <p:tgtEl>
                                          <p:spTgt spid="12"/>
                                        </p:tgtEl>
                                      </p:cBhvr>
                                      <p:to x="100000" y="60000"/>
                                    </p:animScale>
                                    <p:animScale>
                                      <p:cBhvr>
                                        <p:cTn id="60" dur="166" decel="50000">
                                          <p:stCondLst>
                                            <p:cond delay="676"/>
                                          </p:stCondLst>
                                        </p:cTn>
                                        <p:tgtEl>
                                          <p:spTgt spid="12"/>
                                        </p:tgtEl>
                                      </p:cBhvr>
                                      <p:to x="100000" y="100000"/>
                                    </p:animScale>
                                    <p:animScale>
                                      <p:cBhvr>
                                        <p:cTn id="61" dur="26">
                                          <p:stCondLst>
                                            <p:cond delay="1312"/>
                                          </p:stCondLst>
                                        </p:cTn>
                                        <p:tgtEl>
                                          <p:spTgt spid="12"/>
                                        </p:tgtEl>
                                      </p:cBhvr>
                                      <p:to x="100000" y="80000"/>
                                    </p:animScale>
                                    <p:animScale>
                                      <p:cBhvr>
                                        <p:cTn id="62" dur="166" decel="50000">
                                          <p:stCondLst>
                                            <p:cond delay="1338"/>
                                          </p:stCondLst>
                                        </p:cTn>
                                        <p:tgtEl>
                                          <p:spTgt spid="12"/>
                                        </p:tgtEl>
                                      </p:cBhvr>
                                      <p:to x="100000" y="100000"/>
                                    </p:animScale>
                                    <p:animScale>
                                      <p:cBhvr>
                                        <p:cTn id="63" dur="26">
                                          <p:stCondLst>
                                            <p:cond delay="1642"/>
                                          </p:stCondLst>
                                        </p:cTn>
                                        <p:tgtEl>
                                          <p:spTgt spid="12"/>
                                        </p:tgtEl>
                                      </p:cBhvr>
                                      <p:to x="100000" y="90000"/>
                                    </p:animScale>
                                    <p:animScale>
                                      <p:cBhvr>
                                        <p:cTn id="64" dur="166" decel="50000">
                                          <p:stCondLst>
                                            <p:cond delay="1668"/>
                                          </p:stCondLst>
                                        </p:cTn>
                                        <p:tgtEl>
                                          <p:spTgt spid="12"/>
                                        </p:tgtEl>
                                      </p:cBhvr>
                                      <p:to x="100000" y="100000"/>
                                    </p:animScale>
                                    <p:animScale>
                                      <p:cBhvr>
                                        <p:cTn id="65" dur="26">
                                          <p:stCondLst>
                                            <p:cond delay="1808"/>
                                          </p:stCondLst>
                                        </p:cTn>
                                        <p:tgtEl>
                                          <p:spTgt spid="12"/>
                                        </p:tgtEl>
                                      </p:cBhvr>
                                      <p:to x="100000" y="95000"/>
                                    </p:animScale>
                                    <p:animScale>
                                      <p:cBhvr>
                                        <p:cTn id="6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698729E0-62C5-48F7-9469-E3BA55A562BD}"/>
              </a:ext>
            </a:extLst>
          </p:cNvPr>
          <p:cNvSpPr txBox="1"/>
          <p:nvPr/>
        </p:nvSpPr>
        <p:spPr>
          <a:xfrm>
            <a:off x="1865194" y="173496"/>
            <a:ext cx="8461612" cy="1938992"/>
          </a:xfrm>
          <a:prstGeom prst="rect">
            <a:avLst/>
          </a:prstGeom>
          <a:noFill/>
        </p:spPr>
        <p:txBody>
          <a:bodyPr wrap="square" rtlCol="0">
            <a:spAutoFit/>
          </a:bodyPr>
          <a:lstStyle/>
          <a:p>
            <a:pPr algn="ctr"/>
            <a:r>
              <a:rPr lang="it-IT" sz="6000" b="1" i="1" dirty="0">
                <a:solidFill>
                  <a:srgbClr val="25C1C9"/>
                </a:solidFill>
                <a:effectLst>
                  <a:outerShdw blurRad="38100" dist="38100" dir="2700000" algn="tl">
                    <a:srgbClr val="000000">
                      <a:alpha val="43137"/>
                    </a:srgbClr>
                  </a:outerShdw>
                </a:effectLst>
                <a:latin typeface="Tw Cen MT" panose="020B0602020104020603" pitchFamily="34" charset="0"/>
              </a:rPr>
              <a:t>MALATTIA DI PARKINSON:</a:t>
            </a:r>
          </a:p>
          <a:p>
            <a:pPr algn="ctr"/>
            <a:r>
              <a:rPr lang="it-IT" sz="6000" b="1" i="1" dirty="0">
                <a:solidFill>
                  <a:srgbClr val="25C1C9"/>
                </a:solidFill>
                <a:effectLst>
                  <a:outerShdw blurRad="38100" dist="38100" dir="2700000" algn="tl">
                    <a:srgbClr val="000000">
                      <a:alpha val="43137"/>
                    </a:srgbClr>
                  </a:outerShdw>
                </a:effectLst>
                <a:latin typeface="Tw Cen MT" panose="020B0602020104020603" pitchFamily="34" charset="0"/>
              </a:rPr>
              <a:t>Malattia di Parkinson</a:t>
            </a:r>
            <a:endParaRPr lang="it-IT" sz="6000" dirty="0"/>
          </a:p>
        </p:txBody>
      </p:sp>
      <p:pic>
        <p:nvPicPr>
          <p:cNvPr id="6" name="Immagine 5">
            <a:extLst>
              <a:ext uri="{FF2B5EF4-FFF2-40B4-BE49-F238E27FC236}">
                <a16:creationId xmlns:a16="http://schemas.microsoft.com/office/drawing/2014/main" xmlns="" id="{62FBF085-D333-42AB-B770-5C5512909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690" y="1968249"/>
            <a:ext cx="6210619" cy="4889751"/>
          </a:xfrm>
          <a:prstGeom prst="rect">
            <a:avLst/>
          </a:prstGeom>
        </p:spPr>
      </p:pic>
      <p:sp>
        <p:nvSpPr>
          <p:cNvPr id="7" name="CasellaDiTesto 6">
            <a:extLst>
              <a:ext uri="{FF2B5EF4-FFF2-40B4-BE49-F238E27FC236}">
                <a16:creationId xmlns:a16="http://schemas.microsoft.com/office/drawing/2014/main" xmlns="" id="{6EDD3870-B526-4484-BB1B-E5CFE2C972E8}"/>
              </a:ext>
            </a:extLst>
          </p:cNvPr>
          <p:cNvSpPr txBox="1"/>
          <p:nvPr/>
        </p:nvSpPr>
        <p:spPr>
          <a:xfrm>
            <a:off x="4425784" y="3005635"/>
            <a:ext cx="3891280" cy="523220"/>
          </a:xfrm>
          <a:prstGeom prst="rect">
            <a:avLst/>
          </a:prstGeom>
          <a:noFill/>
        </p:spPr>
        <p:txBody>
          <a:bodyPr wrap="square" rtlCol="0">
            <a:spAutoFit/>
          </a:bodyPr>
          <a:lstStyle/>
          <a:p>
            <a:r>
              <a:rPr lang="it-IT" sz="2800" b="1" dirty="0">
                <a:solidFill>
                  <a:srgbClr val="FF0000"/>
                </a:solidFill>
              </a:rPr>
              <a:t>SINTOMI MOTORI</a:t>
            </a:r>
          </a:p>
        </p:txBody>
      </p:sp>
      <p:sp>
        <p:nvSpPr>
          <p:cNvPr id="8" name="CasellaDiTesto 7">
            <a:extLst>
              <a:ext uri="{FF2B5EF4-FFF2-40B4-BE49-F238E27FC236}">
                <a16:creationId xmlns:a16="http://schemas.microsoft.com/office/drawing/2014/main" xmlns="" id="{C4CB4642-71FC-4CEF-9D9B-3861F97AB1DC}"/>
              </a:ext>
            </a:extLst>
          </p:cNvPr>
          <p:cNvSpPr txBox="1"/>
          <p:nvPr/>
        </p:nvSpPr>
        <p:spPr>
          <a:xfrm>
            <a:off x="4070184" y="4413123"/>
            <a:ext cx="4602480" cy="584775"/>
          </a:xfrm>
          <a:prstGeom prst="rect">
            <a:avLst/>
          </a:prstGeom>
          <a:noFill/>
        </p:spPr>
        <p:txBody>
          <a:bodyPr wrap="square" rtlCol="0">
            <a:spAutoFit/>
          </a:bodyPr>
          <a:lstStyle/>
          <a:p>
            <a:r>
              <a:rPr lang="it-IT" sz="3200" b="1" dirty="0"/>
              <a:t>SINTOMI NON MOTORI</a:t>
            </a:r>
          </a:p>
        </p:txBody>
      </p:sp>
      <p:sp>
        <p:nvSpPr>
          <p:cNvPr id="10" name="CasellaDiTesto 9">
            <a:extLst>
              <a:ext uri="{FF2B5EF4-FFF2-40B4-BE49-F238E27FC236}">
                <a16:creationId xmlns:a16="http://schemas.microsoft.com/office/drawing/2014/main" xmlns="" id="{6F6672EF-277D-4ACA-A173-30D12FD5F63A}"/>
              </a:ext>
            </a:extLst>
          </p:cNvPr>
          <p:cNvSpPr txBox="1"/>
          <p:nvPr/>
        </p:nvSpPr>
        <p:spPr>
          <a:xfrm>
            <a:off x="9428480" y="2367280"/>
            <a:ext cx="2499360" cy="954107"/>
          </a:xfrm>
          <a:prstGeom prst="rect">
            <a:avLst/>
          </a:prstGeom>
          <a:noFill/>
        </p:spPr>
        <p:txBody>
          <a:bodyPr wrap="square" rtlCol="0">
            <a:spAutoFit/>
          </a:bodyPr>
          <a:lstStyle/>
          <a:p>
            <a:r>
              <a:rPr lang="it-IT" sz="2800" b="1" i="1" dirty="0">
                <a:solidFill>
                  <a:schemeClr val="bg1"/>
                </a:solidFill>
              </a:rPr>
              <a:t>FIRST ASSUMPTION</a:t>
            </a:r>
            <a:r>
              <a:rPr lang="it-IT" sz="2800" dirty="0">
                <a:solidFill>
                  <a:schemeClr val="bg1"/>
                </a:solidFill>
              </a:rPr>
              <a:t> </a:t>
            </a:r>
          </a:p>
        </p:txBody>
      </p:sp>
      <p:sp>
        <p:nvSpPr>
          <p:cNvPr id="11" name="CasellaDiTesto 10">
            <a:extLst>
              <a:ext uri="{FF2B5EF4-FFF2-40B4-BE49-F238E27FC236}">
                <a16:creationId xmlns:a16="http://schemas.microsoft.com/office/drawing/2014/main" xmlns="" id="{2C7B8F93-3AEC-4D18-AA8A-F32C3F549A2C}"/>
              </a:ext>
            </a:extLst>
          </p:cNvPr>
          <p:cNvSpPr txBox="1"/>
          <p:nvPr/>
        </p:nvSpPr>
        <p:spPr>
          <a:xfrm>
            <a:off x="9428480" y="4520845"/>
            <a:ext cx="2499360" cy="954107"/>
          </a:xfrm>
          <a:prstGeom prst="rect">
            <a:avLst/>
          </a:prstGeom>
          <a:noFill/>
        </p:spPr>
        <p:txBody>
          <a:bodyPr wrap="square" rtlCol="0">
            <a:spAutoFit/>
          </a:bodyPr>
          <a:lstStyle/>
          <a:p>
            <a:r>
              <a:rPr lang="it-IT" sz="2800" b="1" i="1" dirty="0">
                <a:solidFill>
                  <a:schemeClr val="bg1"/>
                </a:solidFill>
              </a:rPr>
              <a:t>FOLLOWING ASSUMPTION</a:t>
            </a:r>
            <a:r>
              <a:rPr lang="it-IT" sz="2800" dirty="0">
                <a:solidFill>
                  <a:schemeClr val="bg1"/>
                </a:solidFill>
              </a:rPr>
              <a:t> </a:t>
            </a:r>
          </a:p>
        </p:txBody>
      </p:sp>
      <p:grpSp>
        <p:nvGrpSpPr>
          <p:cNvPr id="12" name="Gruppo 11">
            <a:extLst>
              <a:ext uri="{FF2B5EF4-FFF2-40B4-BE49-F238E27FC236}">
                <a16:creationId xmlns:a16="http://schemas.microsoft.com/office/drawing/2014/main" xmlns="" id="{52D7E2FC-88CA-49CA-807E-512905E45BD0}"/>
              </a:ext>
            </a:extLst>
          </p:cNvPr>
          <p:cNvGrpSpPr/>
          <p:nvPr/>
        </p:nvGrpSpPr>
        <p:grpSpPr>
          <a:xfrm>
            <a:off x="0" y="0"/>
            <a:ext cx="12192000" cy="6858000"/>
            <a:chOff x="0" y="0"/>
            <a:chExt cx="12192000" cy="6858000"/>
          </a:xfrm>
        </p:grpSpPr>
        <p:pic>
          <p:nvPicPr>
            <p:cNvPr id="13" name="Immagine 12">
              <a:extLst>
                <a:ext uri="{FF2B5EF4-FFF2-40B4-BE49-F238E27FC236}">
                  <a16:creationId xmlns:a16="http://schemas.microsoft.com/office/drawing/2014/main" xmlns="" id="{1688BFC1-F4B7-4A57-A7EB-962EA14F6055}"/>
                </a:ext>
              </a:extLst>
            </p:cNvPr>
            <p:cNvPicPr>
              <a:picLocks noChangeAspect="1"/>
            </p:cNvPicPr>
            <p:nvPr/>
          </p:nvPicPr>
          <p:blipFill>
            <a:blip r:embed="rId3" cstate="print"/>
            <a:stretch>
              <a:fillRect/>
            </a:stretch>
          </p:blipFill>
          <p:spPr>
            <a:xfrm>
              <a:off x="8064500" y="5938930"/>
              <a:ext cx="4127500" cy="889000"/>
            </a:xfrm>
            <a:prstGeom prst="rect">
              <a:avLst/>
            </a:prstGeom>
          </p:spPr>
        </p:pic>
        <p:sp>
          <p:nvSpPr>
            <p:cNvPr id="14" name="Rettangolo 13">
              <a:extLst>
                <a:ext uri="{FF2B5EF4-FFF2-40B4-BE49-F238E27FC236}">
                  <a16:creationId xmlns:a16="http://schemas.microsoft.com/office/drawing/2014/main" xmlns="" id="{628CD13D-7123-470D-83D5-F8987E0517A7}"/>
                </a:ext>
              </a:extLst>
            </p:cNvPr>
            <p:cNvSpPr/>
            <p:nvPr/>
          </p:nvSpPr>
          <p:spPr>
            <a:xfrm>
              <a:off x="0" y="0"/>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xmlns="" id="{4958018D-D411-4FE8-94EA-B168EF0500B1}"/>
                </a:ext>
              </a:extLst>
            </p:cNvPr>
            <p:cNvSpPr/>
            <p:nvPr/>
          </p:nvSpPr>
          <p:spPr>
            <a:xfrm rot="5400000">
              <a:off x="3544187" y="3310281"/>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 name="Rettangolo 15">
            <a:extLst>
              <a:ext uri="{FF2B5EF4-FFF2-40B4-BE49-F238E27FC236}">
                <a16:creationId xmlns:a16="http://schemas.microsoft.com/office/drawing/2014/main" xmlns="" id="{B8D68175-2FA6-40E1-A41B-4ED9C3BD8552}"/>
              </a:ext>
            </a:extLst>
          </p:cNvPr>
          <p:cNvSpPr/>
          <p:nvPr/>
        </p:nvSpPr>
        <p:spPr>
          <a:xfrm>
            <a:off x="2990690" y="3789681"/>
            <a:ext cx="6210619" cy="29667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3574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10CD3E6-BC55-4814-BD8D-7A629C501EF3}"/>
              </a:ext>
            </a:extLst>
          </p:cNvPr>
          <p:cNvSpPr txBox="1"/>
          <p:nvPr/>
        </p:nvSpPr>
        <p:spPr>
          <a:xfrm>
            <a:off x="142548" y="37597"/>
            <a:ext cx="12120880" cy="923330"/>
          </a:xfrm>
          <a:prstGeom prst="rect">
            <a:avLst/>
          </a:prstGeom>
          <a:noFill/>
        </p:spPr>
        <p:txBody>
          <a:bodyPr wrap="square" rtlCol="0">
            <a:spAutoFit/>
          </a:bodyPr>
          <a:lstStyle/>
          <a:p>
            <a:pPr algn="ctr"/>
            <a:r>
              <a:rPr lang="it-IT" sz="5400" b="1" i="1" dirty="0">
                <a:solidFill>
                  <a:srgbClr val="25C1C9"/>
                </a:solidFill>
                <a:effectLst>
                  <a:outerShdw blurRad="38100" dist="38100" dir="2700000" algn="tl">
                    <a:srgbClr val="000000">
                      <a:alpha val="43137"/>
                    </a:srgbClr>
                  </a:outerShdw>
                </a:effectLst>
                <a:latin typeface="Tw Cen MT" panose="020B0602020104020603" pitchFamily="34" charset="0"/>
              </a:rPr>
              <a:t>Dal movimento al comportamento motorio...</a:t>
            </a:r>
            <a:endParaRPr lang="it-IT" sz="5400" dirty="0"/>
          </a:p>
        </p:txBody>
      </p:sp>
      <p:pic>
        <p:nvPicPr>
          <p:cNvPr id="4" name="Immagine 3">
            <a:extLst>
              <a:ext uri="{FF2B5EF4-FFF2-40B4-BE49-F238E27FC236}">
                <a16:creationId xmlns:a16="http://schemas.microsoft.com/office/drawing/2014/main" xmlns="" id="{C42B6F4D-A480-4E63-A904-2CC884E42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370" y="1883448"/>
            <a:ext cx="609631" cy="1390721"/>
          </a:xfrm>
          <a:prstGeom prst="rect">
            <a:avLst/>
          </a:prstGeom>
        </p:spPr>
      </p:pic>
      <p:pic>
        <p:nvPicPr>
          <p:cNvPr id="8" name="Immagine 7">
            <a:extLst>
              <a:ext uri="{FF2B5EF4-FFF2-40B4-BE49-F238E27FC236}">
                <a16:creationId xmlns:a16="http://schemas.microsoft.com/office/drawing/2014/main" xmlns="" id="{C32A7F4C-D4FA-409B-8834-510A1D0F8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855" y="1890955"/>
            <a:ext cx="609631" cy="1390721"/>
          </a:xfrm>
          <a:prstGeom prst="rect">
            <a:avLst/>
          </a:prstGeom>
        </p:spPr>
      </p:pic>
      <p:pic>
        <p:nvPicPr>
          <p:cNvPr id="10" name="Immagine 9">
            <a:extLst>
              <a:ext uri="{FF2B5EF4-FFF2-40B4-BE49-F238E27FC236}">
                <a16:creationId xmlns:a16="http://schemas.microsoft.com/office/drawing/2014/main" xmlns="" id="{DB80BF6D-DC3A-48DA-94CB-CBE8A0576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064" y="1890952"/>
            <a:ext cx="609631" cy="1390721"/>
          </a:xfrm>
          <a:prstGeom prst="rect">
            <a:avLst/>
          </a:prstGeom>
        </p:spPr>
      </p:pic>
      <p:pic>
        <p:nvPicPr>
          <p:cNvPr id="12" name="Immagine 11">
            <a:extLst>
              <a:ext uri="{FF2B5EF4-FFF2-40B4-BE49-F238E27FC236}">
                <a16:creationId xmlns:a16="http://schemas.microsoft.com/office/drawing/2014/main" xmlns="" id="{074C170B-6D78-4443-92CE-49333B53A2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0885" y="1858876"/>
            <a:ext cx="609631" cy="1390721"/>
          </a:xfrm>
          <a:prstGeom prst="rect">
            <a:avLst/>
          </a:prstGeom>
        </p:spPr>
      </p:pic>
      <p:pic>
        <p:nvPicPr>
          <p:cNvPr id="14" name="Immagine 13">
            <a:extLst>
              <a:ext uri="{FF2B5EF4-FFF2-40B4-BE49-F238E27FC236}">
                <a16:creationId xmlns:a16="http://schemas.microsoft.com/office/drawing/2014/main" xmlns="" id="{92AC46A0-A5CA-4BED-B991-6C4F83C1AF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1759" y="1890956"/>
            <a:ext cx="609631" cy="1390721"/>
          </a:xfrm>
          <a:prstGeom prst="rect">
            <a:avLst/>
          </a:prstGeom>
        </p:spPr>
      </p:pic>
      <p:sp>
        <p:nvSpPr>
          <p:cNvPr id="16" name="CasellaDiTesto 15">
            <a:extLst>
              <a:ext uri="{FF2B5EF4-FFF2-40B4-BE49-F238E27FC236}">
                <a16:creationId xmlns:a16="http://schemas.microsoft.com/office/drawing/2014/main" xmlns="" id="{A645B789-403D-4872-BA54-62307956586B}"/>
              </a:ext>
            </a:extLst>
          </p:cNvPr>
          <p:cNvSpPr txBox="1"/>
          <p:nvPr/>
        </p:nvSpPr>
        <p:spPr>
          <a:xfrm>
            <a:off x="953073" y="998183"/>
            <a:ext cx="10599174" cy="584775"/>
          </a:xfrm>
          <a:prstGeom prst="rect">
            <a:avLst/>
          </a:prstGeom>
          <a:noFill/>
        </p:spPr>
        <p:txBody>
          <a:bodyPr wrap="square" rtlCol="0">
            <a:spAutoFit/>
          </a:bodyPr>
          <a:lstStyle/>
          <a:p>
            <a:pPr algn="ctr"/>
            <a:r>
              <a:rPr lang="it-IT" sz="3200" b="1" dirty="0">
                <a:solidFill>
                  <a:schemeClr val="accent3">
                    <a:lumMod val="75000"/>
                  </a:schemeClr>
                </a:solidFill>
              </a:rPr>
              <a:t>Specifiche sequenze di movimenti elementari </a:t>
            </a:r>
            <a:r>
              <a:rPr lang="it-IT" sz="3200" b="1" dirty="0">
                <a:solidFill>
                  <a:srgbClr val="FF0000"/>
                </a:solidFill>
              </a:rPr>
              <a:t>innati</a:t>
            </a:r>
            <a:endParaRPr lang="it-IT" sz="3200" b="1" dirty="0">
              <a:solidFill>
                <a:schemeClr val="accent3">
                  <a:lumMod val="75000"/>
                </a:schemeClr>
              </a:solidFill>
            </a:endParaRPr>
          </a:p>
        </p:txBody>
      </p:sp>
      <p:pic>
        <p:nvPicPr>
          <p:cNvPr id="20" name="Immagine 19">
            <a:extLst>
              <a:ext uri="{FF2B5EF4-FFF2-40B4-BE49-F238E27FC236}">
                <a16:creationId xmlns:a16="http://schemas.microsoft.com/office/drawing/2014/main" xmlns="" id="{ADDA5D75-37E0-49D2-AAEA-2DFC70C3D900}"/>
              </a:ext>
            </a:extLst>
          </p:cNvPr>
          <p:cNvPicPr>
            <a:picLocks noChangeAspect="1"/>
          </p:cNvPicPr>
          <p:nvPr/>
        </p:nvPicPr>
        <p:blipFill>
          <a:blip r:embed="rId7"/>
          <a:stretch>
            <a:fillRect/>
          </a:stretch>
        </p:blipFill>
        <p:spPr>
          <a:xfrm>
            <a:off x="653824" y="4038426"/>
            <a:ext cx="840361" cy="1448123"/>
          </a:xfrm>
          <a:prstGeom prst="rect">
            <a:avLst/>
          </a:prstGeom>
        </p:spPr>
      </p:pic>
      <p:pic>
        <p:nvPicPr>
          <p:cNvPr id="22" name="Immagine 21">
            <a:extLst>
              <a:ext uri="{FF2B5EF4-FFF2-40B4-BE49-F238E27FC236}">
                <a16:creationId xmlns:a16="http://schemas.microsoft.com/office/drawing/2014/main" xmlns="" id="{C757EC4F-BD6B-4FD0-AD1D-5C7CFAC8163F}"/>
              </a:ext>
            </a:extLst>
          </p:cNvPr>
          <p:cNvPicPr>
            <a:picLocks noChangeAspect="1"/>
          </p:cNvPicPr>
          <p:nvPr/>
        </p:nvPicPr>
        <p:blipFill>
          <a:blip r:embed="rId8"/>
          <a:stretch>
            <a:fillRect/>
          </a:stretch>
        </p:blipFill>
        <p:spPr>
          <a:xfrm>
            <a:off x="2037633" y="4171031"/>
            <a:ext cx="640731" cy="1319523"/>
          </a:xfrm>
          <a:prstGeom prst="rect">
            <a:avLst/>
          </a:prstGeom>
        </p:spPr>
      </p:pic>
      <p:pic>
        <p:nvPicPr>
          <p:cNvPr id="25" name="Immagine 24">
            <a:extLst>
              <a:ext uri="{FF2B5EF4-FFF2-40B4-BE49-F238E27FC236}">
                <a16:creationId xmlns:a16="http://schemas.microsoft.com/office/drawing/2014/main" xmlns="" id="{96CE4D83-8F8A-48F0-B494-1C844A4BFB27}"/>
              </a:ext>
            </a:extLst>
          </p:cNvPr>
          <p:cNvPicPr>
            <a:picLocks noChangeAspect="1"/>
          </p:cNvPicPr>
          <p:nvPr/>
        </p:nvPicPr>
        <p:blipFill>
          <a:blip r:embed="rId9"/>
          <a:stretch>
            <a:fillRect/>
          </a:stretch>
        </p:blipFill>
        <p:spPr>
          <a:xfrm>
            <a:off x="4382917" y="4526427"/>
            <a:ext cx="876300" cy="904875"/>
          </a:xfrm>
          <a:prstGeom prst="rect">
            <a:avLst/>
          </a:prstGeom>
        </p:spPr>
      </p:pic>
      <p:pic>
        <p:nvPicPr>
          <p:cNvPr id="26" name="Immagine 25">
            <a:extLst>
              <a:ext uri="{FF2B5EF4-FFF2-40B4-BE49-F238E27FC236}">
                <a16:creationId xmlns:a16="http://schemas.microsoft.com/office/drawing/2014/main" xmlns="" id="{7779F667-3B34-43B4-9E53-7BEF000E0C06}"/>
              </a:ext>
            </a:extLst>
          </p:cNvPr>
          <p:cNvPicPr>
            <a:picLocks noChangeAspect="1"/>
          </p:cNvPicPr>
          <p:nvPr/>
        </p:nvPicPr>
        <p:blipFill>
          <a:blip r:embed="rId10"/>
          <a:stretch>
            <a:fillRect/>
          </a:stretch>
        </p:blipFill>
        <p:spPr>
          <a:xfrm>
            <a:off x="6963019" y="4340229"/>
            <a:ext cx="899284" cy="1165739"/>
          </a:xfrm>
          <a:prstGeom prst="rect">
            <a:avLst/>
          </a:prstGeom>
        </p:spPr>
      </p:pic>
      <p:pic>
        <p:nvPicPr>
          <p:cNvPr id="28" name="Immagine 27">
            <a:extLst>
              <a:ext uri="{FF2B5EF4-FFF2-40B4-BE49-F238E27FC236}">
                <a16:creationId xmlns:a16="http://schemas.microsoft.com/office/drawing/2014/main" xmlns="" id="{45064D97-500B-40B4-90BF-E18EB63BDBB3}"/>
              </a:ext>
            </a:extLst>
          </p:cNvPr>
          <p:cNvPicPr>
            <a:picLocks noChangeAspect="1"/>
          </p:cNvPicPr>
          <p:nvPr/>
        </p:nvPicPr>
        <p:blipFill>
          <a:blip r:embed="rId11"/>
          <a:stretch>
            <a:fillRect/>
          </a:stretch>
        </p:blipFill>
        <p:spPr>
          <a:xfrm>
            <a:off x="5862500" y="4319422"/>
            <a:ext cx="666950" cy="1156046"/>
          </a:xfrm>
          <a:prstGeom prst="rect">
            <a:avLst/>
          </a:prstGeom>
        </p:spPr>
      </p:pic>
      <p:pic>
        <p:nvPicPr>
          <p:cNvPr id="30" name="Immagine 29">
            <a:extLst>
              <a:ext uri="{FF2B5EF4-FFF2-40B4-BE49-F238E27FC236}">
                <a16:creationId xmlns:a16="http://schemas.microsoft.com/office/drawing/2014/main" xmlns="" id="{DB4CA7EB-40BE-4BA1-952C-619D93D6D47D}"/>
              </a:ext>
            </a:extLst>
          </p:cNvPr>
          <p:cNvPicPr>
            <a:picLocks noChangeAspect="1"/>
          </p:cNvPicPr>
          <p:nvPr/>
        </p:nvPicPr>
        <p:blipFill>
          <a:blip r:embed="rId12"/>
          <a:stretch>
            <a:fillRect/>
          </a:stretch>
        </p:blipFill>
        <p:spPr>
          <a:xfrm>
            <a:off x="8083499" y="4367040"/>
            <a:ext cx="1317952" cy="1064262"/>
          </a:xfrm>
          <a:prstGeom prst="rect">
            <a:avLst/>
          </a:prstGeom>
        </p:spPr>
      </p:pic>
      <p:pic>
        <p:nvPicPr>
          <p:cNvPr id="31" name="Immagine 30">
            <a:extLst>
              <a:ext uri="{FF2B5EF4-FFF2-40B4-BE49-F238E27FC236}">
                <a16:creationId xmlns:a16="http://schemas.microsoft.com/office/drawing/2014/main" xmlns="" id="{5121176F-0136-4446-9A17-3F711B9FDF2D}"/>
              </a:ext>
            </a:extLst>
          </p:cNvPr>
          <p:cNvPicPr>
            <a:picLocks noChangeAspect="1"/>
          </p:cNvPicPr>
          <p:nvPr/>
        </p:nvPicPr>
        <p:blipFill>
          <a:blip r:embed="rId13"/>
          <a:stretch>
            <a:fillRect/>
          </a:stretch>
        </p:blipFill>
        <p:spPr>
          <a:xfrm>
            <a:off x="9401451" y="4408311"/>
            <a:ext cx="1317952" cy="1065194"/>
          </a:xfrm>
          <a:prstGeom prst="rect">
            <a:avLst/>
          </a:prstGeom>
        </p:spPr>
      </p:pic>
      <p:cxnSp>
        <p:nvCxnSpPr>
          <p:cNvPr id="33" name="Connettore 2 32">
            <a:extLst>
              <a:ext uri="{FF2B5EF4-FFF2-40B4-BE49-F238E27FC236}">
                <a16:creationId xmlns:a16="http://schemas.microsoft.com/office/drawing/2014/main" xmlns="" id="{317BECA6-1F67-4BF0-96A5-8CA9EE45C70E}"/>
              </a:ext>
            </a:extLst>
          </p:cNvPr>
          <p:cNvCxnSpPr>
            <a:cxnSpLocks/>
            <a:stCxn id="14" idx="2"/>
          </p:cNvCxnSpPr>
          <p:nvPr/>
        </p:nvCxnSpPr>
        <p:spPr>
          <a:xfrm flipH="1">
            <a:off x="1330961" y="3281677"/>
            <a:ext cx="1625614" cy="650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xmlns="" id="{CA74B6C5-F0EC-4127-B7C6-691C00077884}"/>
              </a:ext>
            </a:extLst>
          </p:cNvPr>
          <p:cNvCxnSpPr>
            <a:cxnSpLocks/>
            <a:stCxn id="14" idx="2"/>
            <a:endCxn id="52" idx="0"/>
          </p:cNvCxnSpPr>
          <p:nvPr/>
        </p:nvCxnSpPr>
        <p:spPr>
          <a:xfrm flipH="1">
            <a:off x="2336025" y="3281677"/>
            <a:ext cx="620550" cy="743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xmlns="" id="{8F24C58E-A8E1-4ABB-B647-CF86A650228F}"/>
              </a:ext>
            </a:extLst>
          </p:cNvPr>
          <p:cNvCxnSpPr>
            <a:cxnSpLocks/>
            <a:endCxn id="54" idx="0"/>
          </p:cNvCxnSpPr>
          <p:nvPr/>
        </p:nvCxnSpPr>
        <p:spPr>
          <a:xfrm>
            <a:off x="2897888" y="3281673"/>
            <a:ext cx="736906" cy="719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xmlns="" id="{29CE76DA-B279-4D1A-9793-C908212DA5E8}"/>
              </a:ext>
            </a:extLst>
          </p:cNvPr>
          <p:cNvCxnSpPr>
            <a:cxnSpLocks/>
            <a:endCxn id="55" idx="0"/>
          </p:cNvCxnSpPr>
          <p:nvPr/>
        </p:nvCxnSpPr>
        <p:spPr>
          <a:xfrm>
            <a:off x="4358670" y="3327232"/>
            <a:ext cx="561090" cy="665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xmlns="" id="{30A9C9D1-2606-4A26-B3C5-923E068DABC9}"/>
              </a:ext>
            </a:extLst>
          </p:cNvPr>
          <p:cNvCxnSpPr>
            <a:cxnSpLocks/>
            <a:stCxn id="4" idx="2"/>
            <a:endCxn id="55" idx="0"/>
          </p:cNvCxnSpPr>
          <p:nvPr/>
        </p:nvCxnSpPr>
        <p:spPr>
          <a:xfrm flipH="1">
            <a:off x="4919760" y="3274169"/>
            <a:ext cx="772426" cy="718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ttore 2 42">
            <a:extLst>
              <a:ext uri="{FF2B5EF4-FFF2-40B4-BE49-F238E27FC236}">
                <a16:creationId xmlns:a16="http://schemas.microsoft.com/office/drawing/2014/main" xmlns="" id="{5116BAE3-E8E0-4D0F-9414-9371924E6A0D}"/>
              </a:ext>
            </a:extLst>
          </p:cNvPr>
          <p:cNvCxnSpPr>
            <a:cxnSpLocks/>
            <a:stCxn id="12" idx="2"/>
          </p:cNvCxnSpPr>
          <p:nvPr/>
        </p:nvCxnSpPr>
        <p:spPr>
          <a:xfrm flipH="1">
            <a:off x="5073049" y="3249597"/>
            <a:ext cx="1952652" cy="697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a:extLst>
              <a:ext uri="{FF2B5EF4-FFF2-40B4-BE49-F238E27FC236}">
                <a16:creationId xmlns:a16="http://schemas.microsoft.com/office/drawing/2014/main" xmlns="" id="{DE439842-9B44-4A58-BE77-15DD8C29434E}"/>
              </a:ext>
            </a:extLst>
          </p:cNvPr>
          <p:cNvCxnSpPr>
            <a:cxnSpLocks/>
            <a:stCxn id="4" idx="2"/>
            <a:endCxn id="56" idx="0"/>
          </p:cNvCxnSpPr>
          <p:nvPr/>
        </p:nvCxnSpPr>
        <p:spPr>
          <a:xfrm>
            <a:off x="5692186" y="3274169"/>
            <a:ext cx="510803" cy="725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xmlns="" id="{8C00992F-A34F-4E20-AEA7-C306733C08B6}"/>
              </a:ext>
            </a:extLst>
          </p:cNvPr>
          <p:cNvCxnSpPr>
            <a:cxnSpLocks/>
            <a:stCxn id="12" idx="2"/>
            <a:endCxn id="56" idx="0"/>
          </p:cNvCxnSpPr>
          <p:nvPr/>
        </p:nvCxnSpPr>
        <p:spPr>
          <a:xfrm flipH="1">
            <a:off x="6202989" y="3249597"/>
            <a:ext cx="822712" cy="750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ttore 2 48">
            <a:extLst>
              <a:ext uri="{FF2B5EF4-FFF2-40B4-BE49-F238E27FC236}">
                <a16:creationId xmlns:a16="http://schemas.microsoft.com/office/drawing/2014/main" xmlns="" id="{4DE0A04B-B308-4D62-85F7-5DAAEDB8EAF0}"/>
              </a:ext>
            </a:extLst>
          </p:cNvPr>
          <p:cNvCxnSpPr>
            <a:cxnSpLocks/>
            <a:endCxn id="56" idx="0"/>
          </p:cNvCxnSpPr>
          <p:nvPr/>
        </p:nvCxnSpPr>
        <p:spPr>
          <a:xfrm flipH="1">
            <a:off x="6202989" y="3281673"/>
            <a:ext cx="2481492" cy="718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ttore 2 50">
            <a:extLst>
              <a:ext uri="{FF2B5EF4-FFF2-40B4-BE49-F238E27FC236}">
                <a16:creationId xmlns:a16="http://schemas.microsoft.com/office/drawing/2014/main" xmlns="" id="{E70C66A9-E669-4B2A-AA6E-A3A9E618223D}"/>
              </a:ext>
            </a:extLst>
          </p:cNvPr>
          <p:cNvCxnSpPr>
            <a:cxnSpLocks/>
            <a:stCxn id="4" idx="2"/>
            <a:endCxn id="57" idx="0"/>
          </p:cNvCxnSpPr>
          <p:nvPr/>
        </p:nvCxnSpPr>
        <p:spPr>
          <a:xfrm>
            <a:off x="5692186" y="3274169"/>
            <a:ext cx="1789272" cy="718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ttore 2 52">
            <a:extLst>
              <a:ext uri="{FF2B5EF4-FFF2-40B4-BE49-F238E27FC236}">
                <a16:creationId xmlns:a16="http://schemas.microsoft.com/office/drawing/2014/main" xmlns="" id="{CCCAAA00-C4F6-4FA8-96EC-9D339F78A35F}"/>
              </a:ext>
            </a:extLst>
          </p:cNvPr>
          <p:cNvCxnSpPr>
            <a:cxnSpLocks/>
            <a:stCxn id="4" idx="2"/>
            <a:endCxn id="58" idx="0"/>
          </p:cNvCxnSpPr>
          <p:nvPr/>
        </p:nvCxnSpPr>
        <p:spPr>
          <a:xfrm>
            <a:off x="5692186" y="3274169"/>
            <a:ext cx="3078998" cy="742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ttore 2 58">
            <a:extLst>
              <a:ext uri="{FF2B5EF4-FFF2-40B4-BE49-F238E27FC236}">
                <a16:creationId xmlns:a16="http://schemas.microsoft.com/office/drawing/2014/main" xmlns="" id="{68C7CAEF-7C7B-466E-BE32-48D450A6FE00}"/>
              </a:ext>
            </a:extLst>
          </p:cNvPr>
          <p:cNvCxnSpPr>
            <a:cxnSpLocks/>
            <a:stCxn id="8" idx="2"/>
            <a:endCxn id="60" idx="0"/>
          </p:cNvCxnSpPr>
          <p:nvPr/>
        </p:nvCxnSpPr>
        <p:spPr>
          <a:xfrm>
            <a:off x="4358671" y="3281676"/>
            <a:ext cx="5696511" cy="728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ttore 2 60">
            <a:extLst>
              <a:ext uri="{FF2B5EF4-FFF2-40B4-BE49-F238E27FC236}">
                <a16:creationId xmlns:a16="http://schemas.microsoft.com/office/drawing/2014/main" xmlns="" id="{7B7DC52E-AD6D-4E69-874F-C0415943FE69}"/>
              </a:ext>
            </a:extLst>
          </p:cNvPr>
          <p:cNvCxnSpPr>
            <a:cxnSpLocks/>
            <a:stCxn id="12" idx="2"/>
            <a:endCxn id="57" idx="0"/>
          </p:cNvCxnSpPr>
          <p:nvPr/>
        </p:nvCxnSpPr>
        <p:spPr>
          <a:xfrm>
            <a:off x="7025701" y="3249597"/>
            <a:ext cx="455757" cy="743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ttore 2 62">
            <a:extLst>
              <a:ext uri="{FF2B5EF4-FFF2-40B4-BE49-F238E27FC236}">
                <a16:creationId xmlns:a16="http://schemas.microsoft.com/office/drawing/2014/main" xmlns="" id="{F436B88C-7A6F-486A-A0FC-BDF2CD355166}"/>
              </a:ext>
            </a:extLst>
          </p:cNvPr>
          <p:cNvCxnSpPr>
            <a:cxnSpLocks/>
            <a:endCxn id="58" idx="0"/>
          </p:cNvCxnSpPr>
          <p:nvPr/>
        </p:nvCxnSpPr>
        <p:spPr>
          <a:xfrm>
            <a:off x="7024387" y="3249597"/>
            <a:ext cx="1746797" cy="766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ttore 2 64">
            <a:extLst>
              <a:ext uri="{FF2B5EF4-FFF2-40B4-BE49-F238E27FC236}">
                <a16:creationId xmlns:a16="http://schemas.microsoft.com/office/drawing/2014/main" xmlns="" id="{1F90EA44-3687-428E-AEE7-1B3544C83A5B}"/>
              </a:ext>
            </a:extLst>
          </p:cNvPr>
          <p:cNvCxnSpPr>
            <a:cxnSpLocks/>
            <a:stCxn id="12" idx="2"/>
            <a:endCxn id="60" idx="0"/>
          </p:cNvCxnSpPr>
          <p:nvPr/>
        </p:nvCxnSpPr>
        <p:spPr>
          <a:xfrm>
            <a:off x="7025701" y="3249597"/>
            <a:ext cx="3029481" cy="760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ttore 2 66">
            <a:extLst>
              <a:ext uri="{FF2B5EF4-FFF2-40B4-BE49-F238E27FC236}">
                <a16:creationId xmlns:a16="http://schemas.microsoft.com/office/drawing/2014/main" xmlns="" id="{136E74F7-F90F-4ACF-A6E5-1090415967D5}"/>
              </a:ext>
            </a:extLst>
          </p:cNvPr>
          <p:cNvCxnSpPr>
            <a:cxnSpLocks/>
            <a:stCxn id="10" idx="2"/>
            <a:endCxn id="60" idx="0"/>
          </p:cNvCxnSpPr>
          <p:nvPr/>
        </p:nvCxnSpPr>
        <p:spPr>
          <a:xfrm>
            <a:off x="8691880" y="3281673"/>
            <a:ext cx="1363302" cy="728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ttore 2 68">
            <a:extLst>
              <a:ext uri="{FF2B5EF4-FFF2-40B4-BE49-F238E27FC236}">
                <a16:creationId xmlns:a16="http://schemas.microsoft.com/office/drawing/2014/main" xmlns="" id="{69388BDD-52ED-49E9-8829-27DB28EEDCC2}"/>
              </a:ext>
            </a:extLst>
          </p:cNvPr>
          <p:cNvCxnSpPr>
            <a:cxnSpLocks/>
            <a:endCxn id="58" idx="0"/>
          </p:cNvCxnSpPr>
          <p:nvPr/>
        </p:nvCxnSpPr>
        <p:spPr>
          <a:xfrm>
            <a:off x="8691879" y="3302326"/>
            <a:ext cx="79305" cy="714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ttore 2 70">
            <a:extLst>
              <a:ext uri="{FF2B5EF4-FFF2-40B4-BE49-F238E27FC236}">
                <a16:creationId xmlns:a16="http://schemas.microsoft.com/office/drawing/2014/main" xmlns="" id="{8D8F13ED-54D7-4A84-BA86-0F0AEE683C7B}"/>
              </a:ext>
            </a:extLst>
          </p:cNvPr>
          <p:cNvCxnSpPr>
            <a:cxnSpLocks/>
            <a:stCxn id="10" idx="2"/>
            <a:endCxn id="57" idx="0"/>
          </p:cNvCxnSpPr>
          <p:nvPr/>
        </p:nvCxnSpPr>
        <p:spPr>
          <a:xfrm flipH="1">
            <a:off x="7481458" y="3281673"/>
            <a:ext cx="1210422" cy="711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CasellaDiTesto 73">
            <a:extLst>
              <a:ext uri="{FF2B5EF4-FFF2-40B4-BE49-F238E27FC236}">
                <a16:creationId xmlns:a16="http://schemas.microsoft.com/office/drawing/2014/main" xmlns="" id="{D1101F3C-DDCA-4066-A70F-2E72339D1C25}"/>
              </a:ext>
            </a:extLst>
          </p:cNvPr>
          <p:cNvSpPr txBox="1"/>
          <p:nvPr/>
        </p:nvSpPr>
        <p:spPr>
          <a:xfrm>
            <a:off x="2402187" y="1557689"/>
            <a:ext cx="1196742" cy="523220"/>
          </a:xfrm>
          <a:prstGeom prst="rect">
            <a:avLst/>
          </a:prstGeom>
          <a:noFill/>
        </p:spPr>
        <p:txBody>
          <a:bodyPr wrap="square" rtlCol="0">
            <a:spAutoFit/>
          </a:bodyPr>
          <a:lstStyle/>
          <a:p>
            <a:pPr algn="ctr"/>
            <a:r>
              <a:rPr lang="it-IT" sz="1400" dirty="0">
                <a:solidFill>
                  <a:schemeClr val="accent3">
                    <a:lumMod val="75000"/>
                  </a:schemeClr>
                </a:solidFill>
              </a:rPr>
              <a:t>…</a:t>
            </a:r>
            <a:r>
              <a:rPr lang="it-IT" sz="1400" dirty="0" err="1">
                <a:solidFill>
                  <a:schemeClr val="accent3">
                    <a:lumMod val="75000"/>
                  </a:schemeClr>
                </a:solidFill>
              </a:rPr>
              <a:t>Mouth</a:t>
            </a:r>
            <a:r>
              <a:rPr lang="it-IT" sz="1400" dirty="0">
                <a:solidFill>
                  <a:schemeClr val="accent3">
                    <a:lumMod val="75000"/>
                  </a:schemeClr>
                </a:solidFill>
              </a:rPr>
              <a:t> and </a:t>
            </a:r>
            <a:r>
              <a:rPr lang="it-IT" sz="1400" dirty="0" err="1">
                <a:solidFill>
                  <a:schemeClr val="accent3">
                    <a:lumMod val="75000"/>
                  </a:schemeClr>
                </a:solidFill>
              </a:rPr>
              <a:t>tongue</a:t>
            </a:r>
            <a:endParaRPr lang="it-IT" sz="1400" dirty="0">
              <a:solidFill>
                <a:schemeClr val="accent3">
                  <a:lumMod val="75000"/>
                </a:schemeClr>
              </a:solidFill>
            </a:endParaRPr>
          </a:p>
        </p:txBody>
      </p:sp>
      <p:sp>
        <p:nvSpPr>
          <p:cNvPr id="75" name="CasellaDiTesto 74">
            <a:extLst>
              <a:ext uri="{FF2B5EF4-FFF2-40B4-BE49-F238E27FC236}">
                <a16:creationId xmlns:a16="http://schemas.microsoft.com/office/drawing/2014/main" xmlns="" id="{C5BBD53F-ED20-4527-B082-FC5B11B07AAB}"/>
              </a:ext>
            </a:extLst>
          </p:cNvPr>
          <p:cNvSpPr txBox="1"/>
          <p:nvPr/>
        </p:nvSpPr>
        <p:spPr>
          <a:xfrm>
            <a:off x="4053855" y="1651262"/>
            <a:ext cx="865873" cy="307777"/>
          </a:xfrm>
          <a:prstGeom prst="rect">
            <a:avLst/>
          </a:prstGeom>
          <a:noFill/>
        </p:spPr>
        <p:txBody>
          <a:bodyPr wrap="square" rtlCol="0">
            <a:spAutoFit/>
          </a:bodyPr>
          <a:lstStyle/>
          <a:p>
            <a:r>
              <a:rPr lang="it-IT" sz="1400" dirty="0">
                <a:solidFill>
                  <a:schemeClr val="accent3">
                    <a:lumMod val="75000"/>
                  </a:schemeClr>
                </a:solidFill>
              </a:rPr>
              <a:t>…Hands</a:t>
            </a:r>
          </a:p>
        </p:txBody>
      </p:sp>
      <p:sp>
        <p:nvSpPr>
          <p:cNvPr id="76" name="CasellaDiTesto 75">
            <a:extLst>
              <a:ext uri="{FF2B5EF4-FFF2-40B4-BE49-F238E27FC236}">
                <a16:creationId xmlns:a16="http://schemas.microsoft.com/office/drawing/2014/main" xmlns="" id="{35AACF02-4D4D-4E5F-A4CE-0074506F30B1}"/>
              </a:ext>
            </a:extLst>
          </p:cNvPr>
          <p:cNvSpPr txBox="1"/>
          <p:nvPr/>
        </p:nvSpPr>
        <p:spPr>
          <a:xfrm>
            <a:off x="5287097" y="1638027"/>
            <a:ext cx="865873" cy="307777"/>
          </a:xfrm>
          <a:prstGeom prst="rect">
            <a:avLst/>
          </a:prstGeom>
          <a:noFill/>
        </p:spPr>
        <p:txBody>
          <a:bodyPr wrap="square" rtlCol="0">
            <a:spAutoFit/>
          </a:bodyPr>
          <a:lstStyle/>
          <a:p>
            <a:r>
              <a:rPr lang="it-IT" sz="1400" dirty="0">
                <a:solidFill>
                  <a:schemeClr val="accent3">
                    <a:lumMod val="75000"/>
                  </a:schemeClr>
                </a:solidFill>
              </a:rPr>
              <a:t>…Arms</a:t>
            </a:r>
          </a:p>
        </p:txBody>
      </p:sp>
      <p:sp>
        <p:nvSpPr>
          <p:cNvPr id="78" name="CasellaDiTesto 77">
            <a:extLst>
              <a:ext uri="{FF2B5EF4-FFF2-40B4-BE49-F238E27FC236}">
                <a16:creationId xmlns:a16="http://schemas.microsoft.com/office/drawing/2014/main" xmlns="" id="{1D70D58A-813E-4EAC-9F95-DDF5C1628AE5}"/>
              </a:ext>
            </a:extLst>
          </p:cNvPr>
          <p:cNvSpPr txBox="1"/>
          <p:nvPr/>
        </p:nvSpPr>
        <p:spPr>
          <a:xfrm>
            <a:off x="6616907" y="1626266"/>
            <a:ext cx="865873" cy="307777"/>
          </a:xfrm>
          <a:prstGeom prst="rect">
            <a:avLst/>
          </a:prstGeom>
          <a:noFill/>
        </p:spPr>
        <p:txBody>
          <a:bodyPr wrap="square" rtlCol="0">
            <a:spAutoFit/>
          </a:bodyPr>
          <a:lstStyle/>
          <a:p>
            <a:r>
              <a:rPr lang="it-IT" sz="1400" dirty="0">
                <a:solidFill>
                  <a:schemeClr val="accent3">
                    <a:lumMod val="75000"/>
                  </a:schemeClr>
                </a:solidFill>
              </a:rPr>
              <a:t>…</a:t>
            </a:r>
            <a:r>
              <a:rPr lang="it-IT" sz="1400" dirty="0" err="1">
                <a:solidFill>
                  <a:schemeClr val="accent3">
                    <a:lumMod val="75000"/>
                  </a:schemeClr>
                </a:solidFill>
              </a:rPr>
              <a:t>Trunk</a:t>
            </a:r>
            <a:endParaRPr lang="it-IT" sz="1400" dirty="0">
              <a:solidFill>
                <a:schemeClr val="accent3">
                  <a:lumMod val="75000"/>
                </a:schemeClr>
              </a:solidFill>
            </a:endParaRPr>
          </a:p>
        </p:txBody>
      </p:sp>
      <p:sp>
        <p:nvSpPr>
          <p:cNvPr id="79" name="CasellaDiTesto 78">
            <a:extLst>
              <a:ext uri="{FF2B5EF4-FFF2-40B4-BE49-F238E27FC236}">
                <a16:creationId xmlns:a16="http://schemas.microsoft.com/office/drawing/2014/main" xmlns="" id="{C4B6D2E7-4A02-402D-B582-59601876AB54}"/>
              </a:ext>
            </a:extLst>
          </p:cNvPr>
          <p:cNvSpPr txBox="1"/>
          <p:nvPr/>
        </p:nvSpPr>
        <p:spPr>
          <a:xfrm>
            <a:off x="8393593" y="1599668"/>
            <a:ext cx="865873" cy="307777"/>
          </a:xfrm>
          <a:prstGeom prst="rect">
            <a:avLst/>
          </a:prstGeom>
          <a:noFill/>
        </p:spPr>
        <p:txBody>
          <a:bodyPr wrap="square" rtlCol="0">
            <a:spAutoFit/>
          </a:bodyPr>
          <a:lstStyle/>
          <a:p>
            <a:r>
              <a:rPr lang="it-IT" sz="1400" dirty="0">
                <a:solidFill>
                  <a:schemeClr val="accent3">
                    <a:lumMod val="75000"/>
                  </a:schemeClr>
                </a:solidFill>
              </a:rPr>
              <a:t>…</a:t>
            </a:r>
            <a:r>
              <a:rPr lang="it-IT" sz="1400" dirty="0" err="1">
                <a:solidFill>
                  <a:schemeClr val="accent3">
                    <a:lumMod val="75000"/>
                  </a:schemeClr>
                </a:solidFill>
              </a:rPr>
              <a:t>legs</a:t>
            </a:r>
            <a:endParaRPr lang="it-IT" sz="1400" dirty="0">
              <a:solidFill>
                <a:schemeClr val="accent3">
                  <a:lumMod val="75000"/>
                </a:schemeClr>
              </a:solidFill>
            </a:endParaRPr>
          </a:p>
        </p:txBody>
      </p:sp>
      <p:sp>
        <p:nvSpPr>
          <p:cNvPr id="80" name="CasellaDiTesto 79">
            <a:extLst>
              <a:ext uri="{FF2B5EF4-FFF2-40B4-BE49-F238E27FC236}">
                <a16:creationId xmlns:a16="http://schemas.microsoft.com/office/drawing/2014/main" xmlns="" id="{7BBFB54E-A25C-4C0C-86FA-66A9BFE78C2C}"/>
              </a:ext>
            </a:extLst>
          </p:cNvPr>
          <p:cNvSpPr txBox="1"/>
          <p:nvPr/>
        </p:nvSpPr>
        <p:spPr>
          <a:xfrm>
            <a:off x="1074004" y="6098491"/>
            <a:ext cx="10599174" cy="584775"/>
          </a:xfrm>
          <a:prstGeom prst="rect">
            <a:avLst/>
          </a:prstGeom>
          <a:noFill/>
        </p:spPr>
        <p:txBody>
          <a:bodyPr wrap="square" rtlCol="0">
            <a:spAutoFit/>
          </a:bodyPr>
          <a:lstStyle/>
          <a:p>
            <a:pPr algn="ctr"/>
            <a:r>
              <a:rPr lang="it-IT" sz="3200" b="1" dirty="0">
                <a:solidFill>
                  <a:schemeClr val="accent3">
                    <a:lumMod val="75000"/>
                  </a:schemeClr>
                </a:solidFill>
              </a:rPr>
              <a:t>… permettono di esprimere comportamenti motori </a:t>
            </a:r>
            <a:r>
              <a:rPr lang="it-IT" sz="3200" b="1" dirty="0">
                <a:solidFill>
                  <a:srgbClr val="FF0000"/>
                </a:solidFill>
              </a:rPr>
              <a:t>appresi</a:t>
            </a:r>
            <a:endParaRPr lang="it-IT" sz="3200" b="1" dirty="0">
              <a:solidFill>
                <a:schemeClr val="accent3">
                  <a:lumMod val="75000"/>
                </a:schemeClr>
              </a:solidFill>
            </a:endParaRPr>
          </a:p>
        </p:txBody>
      </p:sp>
      <p:sp>
        <p:nvSpPr>
          <p:cNvPr id="81" name="CasellaDiTesto 80">
            <a:extLst>
              <a:ext uri="{FF2B5EF4-FFF2-40B4-BE49-F238E27FC236}">
                <a16:creationId xmlns:a16="http://schemas.microsoft.com/office/drawing/2014/main" xmlns="" id="{A4E5F4D6-988C-410B-B7EC-E0A55A19CA81}"/>
              </a:ext>
            </a:extLst>
          </p:cNvPr>
          <p:cNvSpPr txBox="1"/>
          <p:nvPr/>
        </p:nvSpPr>
        <p:spPr>
          <a:xfrm>
            <a:off x="490599" y="5593056"/>
            <a:ext cx="840361" cy="369332"/>
          </a:xfrm>
          <a:prstGeom prst="rect">
            <a:avLst/>
          </a:prstGeom>
          <a:noFill/>
        </p:spPr>
        <p:txBody>
          <a:bodyPr wrap="square" rtlCol="0">
            <a:spAutoFit/>
          </a:bodyPr>
          <a:lstStyle/>
          <a:p>
            <a:r>
              <a:rPr lang="it-IT" dirty="0">
                <a:solidFill>
                  <a:schemeClr val="accent3">
                    <a:lumMod val="75000"/>
                  </a:schemeClr>
                </a:solidFill>
              </a:rPr>
              <a:t>to talk</a:t>
            </a:r>
          </a:p>
        </p:txBody>
      </p:sp>
      <p:sp>
        <p:nvSpPr>
          <p:cNvPr id="82" name="CasellaDiTesto 81">
            <a:extLst>
              <a:ext uri="{FF2B5EF4-FFF2-40B4-BE49-F238E27FC236}">
                <a16:creationId xmlns:a16="http://schemas.microsoft.com/office/drawing/2014/main" xmlns="" id="{AFB75350-E937-49B1-951B-DEDE508331FF}"/>
              </a:ext>
            </a:extLst>
          </p:cNvPr>
          <p:cNvSpPr txBox="1"/>
          <p:nvPr/>
        </p:nvSpPr>
        <p:spPr>
          <a:xfrm>
            <a:off x="1832083" y="5596104"/>
            <a:ext cx="972096" cy="369332"/>
          </a:xfrm>
          <a:prstGeom prst="rect">
            <a:avLst/>
          </a:prstGeom>
          <a:noFill/>
        </p:spPr>
        <p:txBody>
          <a:bodyPr wrap="square" rtlCol="0">
            <a:spAutoFit/>
          </a:bodyPr>
          <a:lstStyle/>
          <a:p>
            <a:r>
              <a:rPr lang="it-IT" dirty="0">
                <a:solidFill>
                  <a:schemeClr val="accent3">
                    <a:lumMod val="75000"/>
                  </a:schemeClr>
                </a:solidFill>
              </a:rPr>
              <a:t>to drink</a:t>
            </a:r>
          </a:p>
        </p:txBody>
      </p:sp>
      <p:sp>
        <p:nvSpPr>
          <p:cNvPr id="83" name="CasellaDiTesto 82">
            <a:extLst>
              <a:ext uri="{FF2B5EF4-FFF2-40B4-BE49-F238E27FC236}">
                <a16:creationId xmlns:a16="http://schemas.microsoft.com/office/drawing/2014/main" xmlns="" id="{FF180B19-8D5F-4182-8F45-79A39DD6CC74}"/>
              </a:ext>
            </a:extLst>
          </p:cNvPr>
          <p:cNvSpPr txBox="1"/>
          <p:nvPr/>
        </p:nvSpPr>
        <p:spPr>
          <a:xfrm>
            <a:off x="3258401" y="5605658"/>
            <a:ext cx="791637" cy="369332"/>
          </a:xfrm>
          <a:prstGeom prst="rect">
            <a:avLst/>
          </a:prstGeom>
          <a:noFill/>
        </p:spPr>
        <p:txBody>
          <a:bodyPr wrap="square" rtlCol="0">
            <a:spAutoFit/>
          </a:bodyPr>
          <a:lstStyle/>
          <a:p>
            <a:r>
              <a:rPr lang="it-IT" dirty="0">
                <a:solidFill>
                  <a:schemeClr val="accent3">
                    <a:lumMod val="75000"/>
                  </a:schemeClr>
                </a:solidFill>
              </a:rPr>
              <a:t>to </a:t>
            </a:r>
            <a:r>
              <a:rPr lang="it-IT" dirty="0" err="1">
                <a:solidFill>
                  <a:schemeClr val="accent3">
                    <a:lumMod val="75000"/>
                  </a:schemeClr>
                </a:solidFill>
              </a:rPr>
              <a:t>eat</a:t>
            </a:r>
            <a:endParaRPr lang="it-IT" dirty="0">
              <a:solidFill>
                <a:schemeClr val="accent3">
                  <a:lumMod val="75000"/>
                </a:schemeClr>
              </a:solidFill>
            </a:endParaRPr>
          </a:p>
        </p:txBody>
      </p:sp>
      <p:sp>
        <p:nvSpPr>
          <p:cNvPr id="84" name="CasellaDiTesto 83">
            <a:extLst>
              <a:ext uri="{FF2B5EF4-FFF2-40B4-BE49-F238E27FC236}">
                <a16:creationId xmlns:a16="http://schemas.microsoft.com/office/drawing/2014/main" xmlns="" id="{9A63DAA1-1BFF-4D30-AF48-211C2BA128EC}"/>
              </a:ext>
            </a:extLst>
          </p:cNvPr>
          <p:cNvSpPr txBox="1"/>
          <p:nvPr/>
        </p:nvSpPr>
        <p:spPr>
          <a:xfrm>
            <a:off x="4368842" y="5534463"/>
            <a:ext cx="993877" cy="369332"/>
          </a:xfrm>
          <a:prstGeom prst="rect">
            <a:avLst/>
          </a:prstGeom>
          <a:noFill/>
        </p:spPr>
        <p:txBody>
          <a:bodyPr wrap="square" rtlCol="0">
            <a:spAutoFit/>
          </a:bodyPr>
          <a:lstStyle/>
          <a:p>
            <a:r>
              <a:rPr lang="it-IT" dirty="0">
                <a:solidFill>
                  <a:schemeClr val="accent3">
                    <a:lumMod val="75000"/>
                  </a:schemeClr>
                </a:solidFill>
              </a:rPr>
              <a:t>to </a:t>
            </a:r>
            <a:r>
              <a:rPr lang="it-IT" dirty="0" err="1">
                <a:solidFill>
                  <a:schemeClr val="accent3">
                    <a:lumMod val="75000"/>
                  </a:schemeClr>
                </a:solidFill>
              </a:rPr>
              <a:t>write</a:t>
            </a:r>
            <a:endParaRPr lang="it-IT" dirty="0">
              <a:solidFill>
                <a:schemeClr val="accent3">
                  <a:lumMod val="75000"/>
                </a:schemeClr>
              </a:solidFill>
            </a:endParaRPr>
          </a:p>
        </p:txBody>
      </p:sp>
      <p:sp>
        <p:nvSpPr>
          <p:cNvPr id="85" name="CasellaDiTesto 84">
            <a:extLst>
              <a:ext uri="{FF2B5EF4-FFF2-40B4-BE49-F238E27FC236}">
                <a16:creationId xmlns:a16="http://schemas.microsoft.com/office/drawing/2014/main" xmlns="" id="{C9859604-4B60-4E7C-A6C1-613A7AD40DE3}"/>
              </a:ext>
            </a:extLst>
          </p:cNvPr>
          <p:cNvSpPr txBox="1"/>
          <p:nvPr/>
        </p:nvSpPr>
        <p:spPr>
          <a:xfrm>
            <a:off x="5708425" y="5549449"/>
            <a:ext cx="972096" cy="369332"/>
          </a:xfrm>
          <a:prstGeom prst="rect">
            <a:avLst/>
          </a:prstGeom>
          <a:noFill/>
        </p:spPr>
        <p:txBody>
          <a:bodyPr wrap="square" rtlCol="0">
            <a:spAutoFit/>
          </a:bodyPr>
          <a:lstStyle/>
          <a:p>
            <a:r>
              <a:rPr lang="it-IT" dirty="0">
                <a:solidFill>
                  <a:schemeClr val="accent3">
                    <a:lumMod val="75000"/>
                  </a:schemeClr>
                </a:solidFill>
              </a:rPr>
              <a:t>to </a:t>
            </a:r>
            <a:r>
              <a:rPr lang="it-IT" dirty="0" err="1">
                <a:solidFill>
                  <a:schemeClr val="accent3">
                    <a:lumMod val="75000"/>
                  </a:schemeClr>
                </a:solidFill>
              </a:rPr>
              <a:t>walk</a:t>
            </a:r>
            <a:endParaRPr lang="it-IT" dirty="0">
              <a:solidFill>
                <a:schemeClr val="accent3">
                  <a:lumMod val="75000"/>
                </a:schemeClr>
              </a:solidFill>
            </a:endParaRPr>
          </a:p>
        </p:txBody>
      </p:sp>
      <p:sp>
        <p:nvSpPr>
          <p:cNvPr id="86" name="CasellaDiTesto 85">
            <a:extLst>
              <a:ext uri="{FF2B5EF4-FFF2-40B4-BE49-F238E27FC236}">
                <a16:creationId xmlns:a16="http://schemas.microsoft.com/office/drawing/2014/main" xmlns="" id="{7FA79E7D-16D6-48EC-AB24-F6E50B8F5847}"/>
              </a:ext>
            </a:extLst>
          </p:cNvPr>
          <p:cNvSpPr txBox="1"/>
          <p:nvPr/>
        </p:nvSpPr>
        <p:spPr>
          <a:xfrm>
            <a:off x="7049843" y="5552565"/>
            <a:ext cx="769669" cy="369332"/>
          </a:xfrm>
          <a:prstGeom prst="rect">
            <a:avLst/>
          </a:prstGeom>
          <a:noFill/>
        </p:spPr>
        <p:txBody>
          <a:bodyPr wrap="square" rtlCol="0">
            <a:spAutoFit/>
          </a:bodyPr>
          <a:lstStyle/>
          <a:p>
            <a:r>
              <a:rPr lang="it-IT" dirty="0">
                <a:solidFill>
                  <a:schemeClr val="accent3">
                    <a:lumMod val="75000"/>
                  </a:schemeClr>
                </a:solidFill>
              </a:rPr>
              <a:t>to </a:t>
            </a:r>
            <a:r>
              <a:rPr lang="it-IT" dirty="0" err="1">
                <a:solidFill>
                  <a:schemeClr val="accent3">
                    <a:lumMod val="75000"/>
                  </a:schemeClr>
                </a:solidFill>
              </a:rPr>
              <a:t>run</a:t>
            </a:r>
            <a:endParaRPr lang="it-IT" dirty="0">
              <a:solidFill>
                <a:schemeClr val="accent3">
                  <a:lumMod val="75000"/>
                </a:schemeClr>
              </a:solidFill>
            </a:endParaRPr>
          </a:p>
        </p:txBody>
      </p:sp>
      <p:sp>
        <p:nvSpPr>
          <p:cNvPr id="87" name="CasellaDiTesto 86">
            <a:extLst>
              <a:ext uri="{FF2B5EF4-FFF2-40B4-BE49-F238E27FC236}">
                <a16:creationId xmlns:a16="http://schemas.microsoft.com/office/drawing/2014/main" xmlns="" id="{4F5E6B74-9FF5-49C0-9A2B-CD1BCB287B30}"/>
              </a:ext>
            </a:extLst>
          </p:cNvPr>
          <p:cNvSpPr txBox="1"/>
          <p:nvPr/>
        </p:nvSpPr>
        <p:spPr>
          <a:xfrm>
            <a:off x="8288525" y="5595702"/>
            <a:ext cx="1067469" cy="369332"/>
          </a:xfrm>
          <a:prstGeom prst="rect">
            <a:avLst/>
          </a:prstGeom>
          <a:noFill/>
        </p:spPr>
        <p:txBody>
          <a:bodyPr wrap="square" rtlCol="0">
            <a:spAutoFit/>
          </a:bodyPr>
          <a:lstStyle/>
          <a:p>
            <a:r>
              <a:rPr lang="it-IT" dirty="0">
                <a:solidFill>
                  <a:schemeClr val="accent3">
                    <a:lumMod val="75000"/>
                  </a:schemeClr>
                </a:solidFill>
              </a:rPr>
              <a:t>to </a:t>
            </a:r>
            <a:r>
              <a:rPr lang="it-IT" dirty="0" err="1">
                <a:solidFill>
                  <a:schemeClr val="accent3">
                    <a:lumMod val="75000"/>
                  </a:schemeClr>
                </a:solidFill>
              </a:rPr>
              <a:t>cycle</a:t>
            </a:r>
            <a:endParaRPr lang="it-IT" dirty="0">
              <a:solidFill>
                <a:schemeClr val="accent3">
                  <a:lumMod val="75000"/>
                </a:schemeClr>
              </a:solidFill>
            </a:endParaRPr>
          </a:p>
        </p:txBody>
      </p:sp>
      <p:sp>
        <p:nvSpPr>
          <p:cNvPr id="88" name="CasellaDiTesto 87">
            <a:extLst>
              <a:ext uri="{FF2B5EF4-FFF2-40B4-BE49-F238E27FC236}">
                <a16:creationId xmlns:a16="http://schemas.microsoft.com/office/drawing/2014/main" xmlns="" id="{2B6AF3F9-160E-4AF1-9010-D9B4D774A89C}"/>
              </a:ext>
            </a:extLst>
          </p:cNvPr>
          <p:cNvSpPr txBox="1"/>
          <p:nvPr/>
        </p:nvSpPr>
        <p:spPr>
          <a:xfrm>
            <a:off x="9643035" y="5360583"/>
            <a:ext cx="1067469" cy="646331"/>
          </a:xfrm>
          <a:prstGeom prst="rect">
            <a:avLst/>
          </a:prstGeom>
          <a:noFill/>
        </p:spPr>
        <p:txBody>
          <a:bodyPr wrap="square" rtlCol="0">
            <a:spAutoFit/>
          </a:bodyPr>
          <a:lstStyle/>
          <a:p>
            <a:r>
              <a:rPr lang="it-IT" dirty="0">
                <a:solidFill>
                  <a:schemeClr val="accent3">
                    <a:lumMod val="75000"/>
                  </a:schemeClr>
                </a:solidFill>
              </a:rPr>
              <a:t>to play tennis</a:t>
            </a:r>
          </a:p>
        </p:txBody>
      </p:sp>
      <p:cxnSp>
        <p:nvCxnSpPr>
          <p:cNvPr id="90" name="Connettore 2 89">
            <a:extLst>
              <a:ext uri="{FF2B5EF4-FFF2-40B4-BE49-F238E27FC236}">
                <a16:creationId xmlns:a16="http://schemas.microsoft.com/office/drawing/2014/main" xmlns="" id="{68B3C019-0183-4882-A9BD-83DFAF6AD923}"/>
              </a:ext>
            </a:extLst>
          </p:cNvPr>
          <p:cNvCxnSpPr>
            <a:cxnSpLocks/>
            <a:stCxn id="8" idx="2"/>
            <a:endCxn id="52" idx="0"/>
          </p:cNvCxnSpPr>
          <p:nvPr/>
        </p:nvCxnSpPr>
        <p:spPr>
          <a:xfrm flipH="1">
            <a:off x="2336025" y="3281676"/>
            <a:ext cx="2022646" cy="743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nettore 2 91">
            <a:extLst>
              <a:ext uri="{FF2B5EF4-FFF2-40B4-BE49-F238E27FC236}">
                <a16:creationId xmlns:a16="http://schemas.microsoft.com/office/drawing/2014/main" xmlns="" id="{48F8A76A-4355-4FE1-9BBF-F1BD4D26E910}"/>
              </a:ext>
            </a:extLst>
          </p:cNvPr>
          <p:cNvCxnSpPr>
            <a:cxnSpLocks/>
            <a:stCxn id="8" idx="2"/>
            <a:endCxn id="54" idx="0"/>
          </p:cNvCxnSpPr>
          <p:nvPr/>
        </p:nvCxnSpPr>
        <p:spPr>
          <a:xfrm flipH="1">
            <a:off x="3634794" y="3281676"/>
            <a:ext cx="723877" cy="71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ttangolo con angoli arrotondati 2">
            <a:extLst>
              <a:ext uri="{FF2B5EF4-FFF2-40B4-BE49-F238E27FC236}">
                <a16:creationId xmlns:a16="http://schemas.microsoft.com/office/drawing/2014/main" xmlns="" id="{DBF63B83-A324-43BA-92E7-90054CC452D8}"/>
              </a:ext>
            </a:extLst>
          </p:cNvPr>
          <p:cNvSpPr/>
          <p:nvPr/>
        </p:nvSpPr>
        <p:spPr>
          <a:xfrm>
            <a:off x="372526" y="3999949"/>
            <a:ext cx="1283049" cy="19578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con angoli arrotondati 51">
            <a:extLst>
              <a:ext uri="{FF2B5EF4-FFF2-40B4-BE49-F238E27FC236}">
                <a16:creationId xmlns:a16="http://schemas.microsoft.com/office/drawing/2014/main" xmlns="" id="{79A76888-537D-47FA-9826-8238A4C14458}"/>
              </a:ext>
            </a:extLst>
          </p:cNvPr>
          <p:cNvSpPr/>
          <p:nvPr/>
        </p:nvSpPr>
        <p:spPr>
          <a:xfrm>
            <a:off x="1694500" y="4024755"/>
            <a:ext cx="1283049" cy="19578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con angoli arrotondati 53">
            <a:extLst>
              <a:ext uri="{FF2B5EF4-FFF2-40B4-BE49-F238E27FC236}">
                <a16:creationId xmlns:a16="http://schemas.microsoft.com/office/drawing/2014/main" xmlns="" id="{0D1A06B6-8BAE-4B51-BC57-1C680DB13087}"/>
              </a:ext>
            </a:extLst>
          </p:cNvPr>
          <p:cNvSpPr/>
          <p:nvPr/>
        </p:nvSpPr>
        <p:spPr>
          <a:xfrm>
            <a:off x="2993269" y="4000793"/>
            <a:ext cx="1283049" cy="19578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con angoli arrotondati 54">
            <a:extLst>
              <a:ext uri="{FF2B5EF4-FFF2-40B4-BE49-F238E27FC236}">
                <a16:creationId xmlns:a16="http://schemas.microsoft.com/office/drawing/2014/main" xmlns="" id="{77F4FA8C-4EEB-4162-80B1-AB2D59A0F34B}"/>
              </a:ext>
            </a:extLst>
          </p:cNvPr>
          <p:cNvSpPr/>
          <p:nvPr/>
        </p:nvSpPr>
        <p:spPr>
          <a:xfrm>
            <a:off x="4278235" y="3992862"/>
            <a:ext cx="1283049" cy="19578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Rettangolo con angoli arrotondati 55">
            <a:extLst>
              <a:ext uri="{FF2B5EF4-FFF2-40B4-BE49-F238E27FC236}">
                <a16:creationId xmlns:a16="http://schemas.microsoft.com/office/drawing/2014/main" xmlns="" id="{D833F9D6-F23B-4722-944D-8560E9CC6D4C}"/>
              </a:ext>
            </a:extLst>
          </p:cNvPr>
          <p:cNvSpPr/>
          <p:nvPr/>
        </p:nvSpPr>
        <p:spPr>
          <a:xfrm>
            <a:off x="5561464" y="3999949"/>
            <a:ext cx="1283049" cy="19578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con angoli arrotondati 56">
            <a:extLst>
              <a:ext uri="{FF2B5EF4-FFF2-40B4-BE49-F238E27FC236}">
                <a16:creationId xmlns:a16="http://schemas.microsoft.com/office/drawing/2014/main" xmlns="" id="{CB57145F-DD31-42BD-8B0A-90FEE7D87EF1}"/>
              </a:ext>
            </a:extLst>
          </p:cNvPr>
          <p:cNvSpPr/>
          <p:nvPr/>
        </p:nvSpPr>
        <p:spPr>
          <a:xfrm>
            <a:off x="6839933" y="3992862"/>
            <a:ext cx="1283049" cy="19578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con angoli arrotondati 57">
            <a:extLst>
              <a:ext uri="{FF2B5EF4-FFF2-40B4-BE49-F238E27FC236}">
                <a16:creationId xmlns:a16="http://schemas.microsoft.com/office/drawing/2014/main" xmlns="" id="{8D3B9107-0F67-44DC-B9F6-4ECF802DA2F2}"/>
              </a:ext>
            </a:extLst>
          </p:cNvPr>
          <p:cNvSpPr/>
          <p:nvPr/>
        </p:nvSpPr>
        <p:spPr>
          <a:xfrm>
            <a:off x="8129659" y="4016405"/>
            <a:ext cx="1283049" cy="19578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con angoli arrotondati 59">
            <a:extLst>
              <a:ext uri="{FF2B5EF4-FFF2-40B4-BE49-F238E27FC236}">
                <a16:creationId xmlns:a16="http://schemas.microsoft.com/office/drawing/2014/main" xmlns="" id="{1ACBCD89-7FF9-4C5A-B036-530920B54117}"/>
              </a:ext>
            </a:extLst>
          </p:cNvPr>
          <p:cNvSpPr/>
          <p:nvPr/>
        </p:nvSpPr>
        <p:spPr>
          <a:xfrm>
            <a:off x="9413657" y="4010003"/>
            <a:ext cx="1283049" cy="195783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xmlns="" id="{47CE80CA-3A53-4D97-8AB6-64337DED94F7}"/>
              </a:ext>
            </a:extLst>
          </p:cNvPr>
          <p:cNvPicPr>
            <a:picLocks noChangeAspect="1"/>
          </p:cNvPicPr>
          <p:nvPr/>
        </p:nvPicPr>
        <p:blipFill>
          <a:blip r:embed="rId14"/>
          <a:stretch>
            <a:fillRect/>
          </a:stretch>
        </p:blipFill>
        <p:spPr>
          <a:xfrm>
            <a:off x="3163958" y="4242299"/>
            <a:ext cx="822398" cy="1390721"/>
          </a:xfrm>
          <a:prstGeom prst="rect">
            <a:avLst/>
          </a:prstGeom>
        </p:spPr>
      </p:pic>
      <p:sp>
        <p:nvSpPr>
          <p:cNvPr id="66" name="Rettangolo 65">
            <a:extLst>
              <a:ext uri="{FF2B5EF4-FFF2-40B4-BE49-F238E27FC236}">
                <a16:creationId xmlns:a16="http://schemas.microsoft.com/office/drawing/2014/main" xmlns="" id="{9214B855-DE33-4D3D-A05B-27BC1E72C256}"/>
              </a:ext>
            </a:extLst>
          </p:cNvPr>
          <p:cNvSpPr/>
          <p:nvPr/>
        </p:nvSpPr>
        <p:spPr>
          <a:xfrm>
            <a:off x="0" y="0"/>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xmlns="" id="{8CB4A753-1EA6-4165-A02D-69A870EAB45D}"/>
              </a:ext>
            </a:extLst>
          </p:cNvPr>
          <p:cNvSpPr/>
          <p:nvPr/>
        </p:nvSpPr>
        <p:spPr>
          <a:xfrm rot="5400000">
            <a:off x="3544187" y="3310281"/>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8834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1000" fill="hold"/>
                                        <p:tgtEl>
                                          <p:spTgt spid="67"/>
                                        </p:tgtEl>
                                        <p:attrNameLst>
                                          <p:attrName>ppt_w</p:attrName>
                                        </p:attrNameLst>
                                      </p:cBhvr>
                                      <p:tavLst>
                                        <p:tav tm="0">
                                          <p:val>
                                            <p:fltVal val="0"/>
                                          </p:val>
                                        </p:tav>
                                        <p:tav tm="100000">
                                          <p:val>
                                            <p:strVal val="#ppt_w"/>
                                          </p:val>
                                        </p:tav>
                                      </p:tavLst>
                                    </p:anim>
                                    <p:anim calcmode="lin" valueType="num">
                                      <p:cBhvr>
                                        <p:cTn id="30" dur="1000" fill="hold"/>
                                        <p:tgtEl>
                                          <p:spTgt spid="67"/>
                                        </p:tgtEl>
                                        <p:attrNameLst>
                                          <p:attrName>ppt_h</p:attrName>
                                        </p:attrNameLst>
                                      </p:cBhvr>
                                      <p:tavLst>
                                        <p:tav tm="0">
                                          <p:val>
                                            <p:fltVal val="0"/>
                                          </p:val>
                                        </p:tav>
                                        <p:tav tm="100000">
                                          <p:val>
                                            <p:strVal val="#ppt_h"/>
                                          </p:val>
                                        </p:tav>
                                      </p:tavLst>
                                    </p:anim>
                                    <p:anim calcmode="lin" valueType="num">
                                      <p:cBhvr>
                                        <p:cTn id="31" dur="1000" fill="hold"/>
                                        <p:tgtEl>
                                          <p:spTgt spid="67"/>
                                        </p:tgtEl>
                                        <p:attrNameLst>
                                          <p:attrName>style.rotation</p:attrName>
                                        </p:attrNameLst>
                                      </p:cBhvr>
                                      <p:tavLst>
                                        <p:tav tm="0">
                                          <p:val>
                                            <p:fltVal val="90"/>
                                          </p:val>
                                        </p:tav>
                                        <p:tav tm="100000">
                                          <p:val>
                                            <p:fltVal val="0"/>
                                          </p:val>
                                        </p:tav>
                                      </p:tavLst>
                                    </p:anim>
                                    <p:animEffect transition="in" filter="fade">
                                      <p:cBhvr>
                                        <p:cTn id="32" dur="1000"/>
                                        <p:tgtEl>
                                          <p:spTgt spid="67"/>
                                        </p:tgtEl>
                                      </p:cBhvr>
                                    </p:animEffect>
                                  </p:childTnLst>
                                </p:cTn>
                              </p:par>
                              <p:par>
                                <p:cTn id="33" presetID="3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1000" fill="hold"/>
                                        <p:tgtEl>
                                          <p:spTgt spid="33"/>
                                        </p:tgtEl>
                                        <p:attrNameLst>
                                          <p:attrName>ppt_w</p:attrName>
                                        </p:attrNameLst>
                                      </p:cBhvr>
                                      <p:tavLst>
                                        <p:tav tm="0">
                                          <p:val>
                                            <p:fltVal val="0"/>
                                          </p:val>
                                        </p:tav>
                                        <p:tav tm="100000">
                                          <p:val>
                                            <p:strVal val="#ppt_w"/>
                                          </p:val>
                                        </p:tav>
                                      </p:tavLst>
                                    </p:anim>
                                    <p:anim calcmode="lin" valueType="num">
                                      <p:cBhvr>
                                        <p:cTn id="36" dur="1000" fill="hold"/>
                                        <p:tgtEl>
                                          <p:spTgt spid="33"/>
                                        </p:tgtEl>
                                        <p:attrNameLst>
                                          <p:attrName>ppt_h</p:attrName>
                                        </p:attrNameLst>
                                      </p:cBhvr>
                                      <p:tavLst>
                                        <p:tav tm="0">
                                          <p:val>
                                            <p:fltVal val="0"/>
                                          </p:val>
                                        </p:tav>
                                        <p:tav tm="100000">
                                          <p:val>
                                            <p:strVal val="#ppt_h"/>
                                          </p:val>
                                        </p:tav>
                                      </p:tavLst>
                                    </p:anim>
                                    <p:anim calcmode="lin" valueType="num">
                                      <p:cBhvr>
                                        <p:cTn id="37" dur="1000" fill="hold"/>
                                        <p:tgtEl>
                                          <p:spTgt spid="33"/>
                                        </p:tgtEl>
                                        <p:attrNameLst>
                                          <p:attrName>style.rotation</p:attrName>
                                        </p:attrNameLst>
                                      </p:cBhvr>
                                      <p:tavLst>
                                        <p:tav tm="0">
                                          <p:val>
                                            <p:fltVal val="90"/>
                                          </p:val>
                                        </p:tav>
                                        <p:tav tm="100000">
                                          <p:val>
                                            <p:fltVal val="0"/>
                                          </p:val>
                                        </p:tav>
                                      </p:tavLst>
                                    </p:anim>
                                    <p:animEffect transition="in" filter="fade">
                                      <p:cBhvr>
                                        <p:cTn id="38" dur="1000"/>
                                        <p:tgtEl>
                                          <p:spTgt spid="33"/>
                                        </p:tgtEl>
                                      </p:cBhvr>
                                    </p:animEffect>
                                  </p:childTnLst>
                                </p:cTn>
                              </p:par>
                              <p:par>
                                <p:cTn id="39" presetID="31" presetClass="entr" presetSubtype="0"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1000" fill="hold"/>
                                        <p:tgtEl>
                                          <p:spTgt spid="69"/>
                                        </p:tgtEl>
                                        <p:attrNameLst>
                                          <p:attrName>ppt_w</p:attrName>
                                        </p:attrNameLst>
                                      </p:cBhvr>
                                      <p:tavLst>
                                        <p:tav tm="0">
                                          <p:val>
                                            <p:fltVal val="0"/>
                                          </p:val>
                                        </p:tav>
                                        <p:tav tm="100000">
                                          <p:val>
                                            <p:strVal val="#ppt_w"/>
                                          </p:val>
                                        </p:tav>
                                      </p:tavLst>
                                    </p:anim>
                                    <p:anim calcmode="lin" valueType="num">
                                      <p:cBhvr>
                                        <p:cTn id="42" dur="1000" fill="hold"/>
                                        <p:tgtEl>
                                          <p:spTgt spid="69"/>
                                        </p:tgtEl>
                                        <p:attrNameLst>
                                          <p:attrName>ppt_h</p:attrName>
                                        </p:attrNameLst>
                                      </p:cBhvr>
                                      <p:tavLst>
                                        <p:tav tm="0">
                                          <p:val>
                                            <p:fltVal val="0"/>
                                          </p:val>
                                        </p:tav>
                                        <p:tav tm="100000">
                                          <p:val>
                                            <p:strVal val="#ppt_h"/>
                                          </p:val>
                                        </p:tav>
                                      </p:tavLst>
                                    </p:anim>
                                    <p:anim calcmode="lin" valueType="num">
                                      <p:cBhvr>
                                        <p:cTn id="43" dur="1000" fill="hold"/>
                                        <p:tgtEl>
                                          <p:spTgt spid="69"/>
                                        </p:tgtEl>
                                        <p:attrNameLst>
                                          <p:attrName>style.rotation</p:attrName>
                                        </p:attrNameLst>
                                      </p:cBhvr>
                                      <p:tavLst>
                                        <p:tav tm="0">
                                          <p:val>
                                            <p:fltVal val="90"/>
                                          </p:val>
                                        </p:tav>
                                        <p:tav tm="100000">
                                          <p:val>
                                            <p:fltVal val="0"/>
                                          </p:val>
                                        </p:tav>
                                      </p:tavLst>
                                    </p:anim>
                                    <p:animEffect transition="in" filter="fade">
                                      <p:cBhvr>
                                        <p:cTn id="44" dur="1000"/>
                                        <p:tgtEl>
                                          <p:spTgt spid="69"/>
                                        </p:tgtEl>
                                      </p:cBhvr>
                                    </p:animEffect>
                                  </p:childTnLst>
                                </p:cTn>
                              </p:par>
                              <p:par>
                                <p:cTn id="45" presetID="3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1000" fill="hold"/>
                                        <p:tgtEl>
                                          <p:spTgt spid="49"/>
                                        </p:tgtEl>
                                        <p:attrNameLst>
                                          <p:attrName>ppt_w</p:attrName>
                                        </p:attrNameLst>
                                      </p:cBhvr>
                                      <p:tavLst>
                                        <p:tav tm="0">
                                          <p:val>
                                            <p:fltVal val="0"/>
                                          </p:val>
                                        </p:tav>
                                        <p:tav tm="100000">
                                          <p:val>
                                            <p:strVal val="#ppt_w"/>
                                          </p:val>
                                        </p:tav>
                                      </p:tavLst>
                                    </p:anim>
                                    <p:anim calcmode="lin" valueType="num">
                                      <p:cBhvr>
                                        <p:cTn id="48" dur="1000" fill="hold"/>
                                        <p:tgtEl>
                                          <p:spTgt spid="49"/>
                                        </p:tgtEl>
                                        <p:attrNameLst>
                                          <p:attrName>ppt_h</p:attrName>
                                        </p:attrNameLst>
                                      </p:cBhvr>
                                      <p:tavLst>
                                        <p:tav tm="0">
                                          <p:val>
                                            <p:fltVal val="0"/>
                                          </p:val>
                                        </p:tav>
                                        <p:tav tm="100000">
                                          <p:val>
                                            <p:strVal val="#ppt_h"/>
                                          </p:val>
                                        </p:tav>
                                      </p:tavLst>
                                    </p:anim>
                                    <p:anim calcmode="lin" valueType="num">
                                      <p:cBhvr>
                                        <p:cTn id="49" dur="1000" fill="hold"/>
                                        <p:tgtEl>
                                          <p:spTgt spid="49"/>
                                        </p:tgtEl>
                                        <p:attrNameLst>
                                          <p:attrName>style.rotation</p:attrName>
                                        </p:attrNameLst>
                                      </p:cBhvr>
                                      <p:tavLst>
                                        <p:tav tm="0">
                                          <p:val>
                                            <p:fltVal val="90"/>
                                          </p:val>
                                        </p:tav>
                                        <p:tav tm="100000">
                                          <p:val>
                                            <p:fltVal val="0"/>
                                          </p:val>
                                        </p:tav>
                                      </p:tavLst>
                                    </p:anim>
                                    <p:animEffect transition="in" filter="fade">
                                      <p:cBhvr>
                                        <p:cTn id="50" dur="1000"/>
                                        <p:tgtEl>
                                          <p:spTgt spid="49"/>
                                        </p:tgtEl>
                                      </p:cBhvr>
                                    </p:animEffect>
                                  </p:childTnLst>
                                </p:cTn>
                              </p:par>
                              <p:par>
                                <p:cTn id="51" presetID="31"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p:cTn id="53" dur="1000" fill="hold"/>
                                        <p:tgtEl>
                                          <p:spTgt spid="65"/>
                                        </p:tgtEl>
                                        <p:attrNameLst>
                                          <p:attrName>ppt_w</p:attrName>
                                        </p:attrNameLst>
                                      </p:cBhvr>
                                      <p:tavLst>
                                        <p:tav tm="0">
                                          <p:val>
                                            <p:fltVal val="0"/>
                                          </p:val>
                                        </p:tav>
                                        <p:tav tm="100000">
                                          <p:val>
                                            <p:strVal val="#ppt_w"/>
                                          </p:val>
                                        </p:tav>
                                      </p:tavLst>
                                    </p:anim>
                                    <p:anim calcmode="lin" valueType="num">
                                      <p:cBhvr>
                                        <p:cTn id="54" dur="1000" fill="hold"/>
                                        <p:tgtEl>
                                          <p:spTgt spid="65"/>
                                        </p:tgtEl>
                                        <p:attrNameLst>
                                          <p:attrName>ppt_h</p:attrName>
                                        </p:attrNameLst>
                                      </p:cBhvr>
                                      <p:tavLst>
                                        <p:tav tm="0">
                                          <p:val>
                                            <p:fltVal val="0"/>
                                          </p:val>
                                        </p:tav>
                                        <p:tav tm="100000">
                                          <p:val>
                                            <p:strVal val="#ppt_h"/>
                                          </p:val>
                                        </p:tav>
                                      </p:tavLst>
                                    </p:anim>
                                    <p:anim calcmode="lin" valueType="num">
                                      <p:cBhvr>
                                        <p:cTn id="55" dur="1000" fill="hold"/>
                                        <p:tgtEl>
                                          <p:spTgt spid="65"/>
                                        </p:tgtEl>
                                        <p:attrNameLst>
                                          <p:attrName>style.rotation</p:attrName>
                                        </p:attrNameLst>
                                      </p:cBhvr>
                                      <p:tavLst>
                                        <p:tav tm="0">
                                          <p:val>
                                            <p:fltVal val="90"/>
                                          </p:val>
                                        </p:tav>
                                        <p:tav tm="100000">
                                          <p:val>
                                            <p:fltVal val="0"/>
                                          </p:val>
                                        </p:tav>
                                      </p:tavLst>
                                    </p:anim>
                                    <p:animEffect transition="in" filter="fade">
                                      <p:cBhvr>
                                        <p:cTn id="56" dur="1000"/>
                                        <p:tgtEl>
                                          <p:spTgt spid="65"/>
                                        </p:tgtEl>
                                      </p:cBhvr>
                                    </p:animEffect>
                                  </p:childTnLst>
                                </p:cTn>
                              </p:par>
                              <p:par>
                                <p:cTn id="57" presetID="3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p:cTn id="59" dur="1000" fill="hold"/>
                                        <p:tgtEl>
                                          <p:spTgt spid="71"/>
                                        </p:tgtEl>
                                        <p:attrNameLst>
                                          <p:attrName>ppt_w</p:attrName>
                                        </p:attrNameLst>
                                      </p:cBhvr>
                                      <p:tavLst>
                                        <p:tav tm="0">
                                          <p:val>
                                            <p:fltVal val="0"/>
                                          </p:val>
                                        </p:tav>
                                        <p:tav tm="100000">
                                          <p:val>
                                            <p:strVal val="#ppt_w"/>
                                          </p:val>
                                        </p:tav>
                                      </p:tavLst>
                                    </p:anim>
                                    <p:anim calcmode="lin" valueType="num">
                                      <p:cBhvr>
                                        <p:cTn id="60" dur="1000" fill="hold"/>
                                        <p:tgtEl>
                                          <p:spTgt spid="71"/>
                                        </p:tgtEl>
                                        <p:attrNameLst>
                                          <p:attrName>ppt_h</p:attrName>
                                        </p:attrNameLst>
                                      </p:cBhvr>
                                      <p:tavLst>
                                        <p:tav tm="0">
                                          <p:val>
                                            <p:fltVal val="0"/>
                                          </p:val>
                                        </p:tav>
                                        <p:tav tm="100000">
                                          <p:val>
                                            <p:strVal val="#ppt_h"/>
                                          </p:val>
                                        </p:tav>
                                      </p:tavLst>
                                    </p:anim>
                                    <p:anim calcmode="lin" valueType="num">
                                      <p:cBhvr>
                                        <p:cTn id="61" dur="1000" fill="hold"/>
                                        <p:tgtEl>
                                          <p:spTgt spid="71"/>
                                        </p:tgtEl>
                                        <p:attrNameLst>
                                          <p:attrName>style.rotation</p:attrName>
                                        </p:attrNameLst>
                                      </p:cBhvr>
                                      <p:tavLst>
                                        <p:tav tm="0">
                                          <p:val>
                                            <p:fltVal val="90"/>
                                          </p:val>
                                        </p:tav>
                                        <p:tav tm="100000">
                                          <p:val>
                                            <p:fltVal val="0"/>
                                          </p:val>
                                        </p:tav>
                                      </p:tavLst>
                                    </p:anim>
                                    <p:animEffect transition="in" filter="fade">
                                      <p:cBhvr>
                                        <p:cTn id="62" dur="1000"/>
                                        <p:tgtEl>
                                          <p:spTgt spid="71"/>
                                        </p:tgtEl>
                                      </p:cBhvr>
                                    </p:animEffect>
                                  </p:childTnLst>
                                </p:cTn>
                              </p:par>
                              <p:par>
                                <p:cTn id="63" presetID="31" presetClass="entr" presetSubtype="0" fill="hold"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1000" fill="hold"/>
                                        <p:tgtEl>
                                          <p:spTgt spid="61"/>
                                        </p:tgtEl>
                                        <p:attrNameLst>
                                          <p:attrName>ppt_w</p:attrName>
                                        </p:attrNameLst>
                                      </p:cBhvr>
                                      <p:tavLst>
                                        <p:tav tm="0">
                                          <p:val>
                                            <p:fltVal val="0"/>
                                          </p:val>
                                        </p:tav>
                                        <p:tav tm="100000">
                                          <p:val>
                                            <p:strVal val="#ppt_w"/>
                                          </p:val>
                                        </p:tav>
                                      </p:tavLst>
                                    </p:anim>
                                    <p:anim calcmode="lin" valueType="num">
                                      <p:cBhvr>
                                        <p:cTn id="72" dur="1000" fill="hold"/>
                                        <p:tgtEl>
                                          <p:spTgt spid="61"/>
                                        </p:tgtEl>
                                        <p:attrNameLst>
                                          <p:attrName>ppt_h</p:attrName>
                                        </p:attrNameLst>
                                      </p:cBhvr>
                                      <p:tavLst>
                                        <p:tav tm="0">
                                          <p:val>
                                            <p:fltVal val="0"/>
                                          </p:val>
                                        </p:tav>
                                        <p:tav tm="100000">
                                          <p:val>
                                            <p:strVal val="#ppt_h"/>
                                          </p:val>
                                        </p:tav>
                                      </p:tavLst>
                                    </p:anim>
                                    <p:anim calcmode="lin" valueType="num">
                                      <p:cBhvr>
                                        <p:cTn id="73" dur="1000" fill="hold"/>
                                        <p:tgtEl>
                                          <p:spTgt spid="61"/>
                                        </p:tgtEl>
                                        <p:attrNameLst>
                                          <p:attrName>style.rotation</p:attrName>
                                        </p:attrNameLst>
                                      </p:cBhvr>
                                      <p:tavLst>
                                        <p:tav tm="0">
                                          <p:val>
                                            <p:fltVal val="90"/>
                                          </p:val>
                                        </p:tav>
                                        <p:tav tm="100000">
                                          <p:val>
                                            <p:fltVal val="0"/>
                                          </p:val>
                                        </p:tav>
                                      </p:tavLst>
                                    </p:anim>
                                    <p:animEffect transition="in" filter="fade">
                                      <p:cBhvr>
                                        <p:cTn id="74" dur="1000"/>
                                        <p:tgtEl>
                                          <p:spTgt spid="61"/>
                                        </p:tgtEl>
                                      </p:cBhvr>
                                    </p:animEffect>
                                  </p:childTnLst>
                                </p:cTn>
                              </p:par>
                              <p:par>
                                <p:cTn id="75" presetID="31"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1000" fill="hold"/>
                                        <p:tgtEl>
                                          <p:spTgt spid="47"/>
                                        </p:tgtEl>
                                        <p:attrNameLst>
                                          <p:attrName>ppt_w</p:attrName>
                                        </p:attrNameLst>
                                      </p:cBhvr>
                                      <p:tavLst>
                                        <p:tav tm="0">
                                          <p:val>
                                            <p:fltVal val="0"/>
                                          </p:val>
                                        </p:tav>
                                        <p:tav tm="100000">
                                          <p:val>
                                            <p:strVal val="#ppt_w"/>
                                          </p:val>
                                        </p:tav>
                                      </p:tavLst>
                                    </p:anim>
                                    <p:anim calcmode="lin" valueType="num">
                                      <p:cBhvr>
                                        <p:cTn id="78" dur="1000" fill="hold"/>
                                        <p:tgtEl>
                                          <p:spTgt spid="47"/>
                                        </p:tgtEl>
                                        <p:attrNameLst>
                                          <p:attrName>ppt_h</p:attrName>
                                        </p:attrNameLst>
                                      </p:cBhvr>
                                      <p:tavLst>
                                        <p:tav tm="0">
                                          <p:val>
                                            <p:fltVal val="0"/>
                                          </p:val>
                                        </p:tav>
                                        <p:tav tm="100000">
                                          <p:val>
                                            <p:strVal val="#ppt_h"/>
                                          </p:val>
                                        </p:tav>
                                      </p:tavLst>
                                    </p:anim>
                                    <p:anim calcmode="lin" valueType="num">
                                      <p:cBhvr>
                                        <p:cTn id="79" dur="1000" fill="hold"/>
                                        <p:tgtEl>
                                          <p:spTgt spid="47"/>
                                        </p:tgtEl>
                                        <p:attrNameLst>
                                          <p:attrName>style.rotation</p:attrName>
                                        </p:attrNameLst>
                                      </p:cBhvr>
                                      <p:tavLst>
                                        <p:tav tm="0">
                                          <p:val>
                                            <p:fltVal val="90"/>
                                          </p:val>
                                        </p:tav>
                                        <p:tav tm="100000">
                                          <p:val>
                                            <p:fltVal val="0"/>
                                          </p:val>
                                        </p:tav>
                                      </p:tavLst>
                                    </p:anim>
                                    <p:animEffect transition="in" filter="fade">
                                      <p:cBhvr>
                                        <p:cTn id="80" dur="1000"/>
                                        <p:tgtEl>
                                          <p:spTgt spid="47"/>
                                        </p:tgtEl>
                                      </p:cBhvr>
                                    </p:animEffect>
                                  </p:childTnLst>
                                </p:cTn>
                              </p:par>
                              <p:par>
                                <p:cTn id="81" presetID="31"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p:cTn id="83" dur="1000" fill="hold"/>
                                        <p:tgtEl>
                                          <p:spTgt spid="43"/>
                                        </p:tgtEl>
                                        <p:attrNameLst>
                                          <p:attrName>ppt_w</p:attrName>
                                        </p:attrNameLst>
                                      </p:cBhvr>
                                      <p:tavLst>
                                        <p:tav tm="0">
                                          <p:val>
                                            <p:fltVal val="0"/>
                                          </p:val>
                                        </p:tav>
                                        <p:tav tm="100000">
                                          <p:val>
                                            <p:strVal val="#ppt_w"/>
                                          </p:val>
                                        </p:tav>
                                      </p:tavLst>
                                    </p:anim>
                                    <p:anim calcmode="lin" valueType="num">
                                      <p:cBhvr>
                                        <p:cTn id="84" dur="1000" fill="hold"/>
                                        <p:tgtEl>
                                          <p:spTgt spid="43"/>
                                        </p:tgtEl>
                                        <p:attrNameLst>
                                          <p:attrName>ppt_h</p:attrName>
                                        </p:attrNameLst>
                                      </p:cBhvr>
                                      <p:tavLst>
                                        <p:tav tm="0">
                                          <p:val>
                                            <p:fltVal val="0"/>
                                          </p:val>
                                        </p:tav>
                                        <p:tav tm="100000">
                                          <p:val>
                                            <p:strVal val="#ppt_h"/>
                                          </p:val>
                                        </p:tav>
                                      </p:tavLst>
                                    </p:anim>
                                    <p:anim calcmode="lin" valueType="num">
                                      <p:cBhvr>
                                        <p:cTn id="85" dur="1000" fill="hold"/>
                                        <p:tgtEl>
                                          <p:spTgt spid="43"/>
                                        </p:tgtEl>
                                        <p:attrNameLst>
                                          <p:attrName>style.rotation</p:attrName>
                                        </p:attrNameLst>
                                      </p:cBhvr>
                                      <p:tavLst>
                                        <p:tav tm="0">
                                          <p:val>
                                            <p:fltVal val="90"/>
                                          </p:val>
                                        </p:tav>
                                        <p:tav tm="100000">
                                          <p:val>
                                            <p:fltVal val="0"/>
                                          </p:val>
                                        </p:tav>
                                      </p:tavLst>
                                    </p:anim>
                                    <p:animEffect transition="in" filter="fade">
                                      <p:cBhvr>
                                        <p:cTn id="86" dur="1000"/>
                                        <p:tgtEl>
                                          <p:spTgt spid="43"/>
                                        </p:tgtEl>
                                      </p:cBhvr>
                                    </p:animEffect>
                                  </p:childTnLst>
                                </p:cTn>
                              </p:par>
                              <p:par>
                                <p:cTn id="87" presetID="31" presetClass="entr" presetSubtype="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p:cTn id="89" dur="1000" fill="hold"/>
                                        <p:tgtEl>
                                          <p:spTgt spid="53"/>
                                        </p:tgtEl>
                                        <p:attrNameLst>
                                          <p:attrName>ppt_w</p:attrName>
                                        </p:attrNameLst>
                                      </p:cBhvr>
                                      <p:tavLst>
                                        <p:tav tm="0">
                                          <p:val>
                                            <p:fltVal val="0"/>
                                          </p:val>
                                        </p:tav>
                                        <p:tav tm="100000">
                                          <p:val>
                                            <p:strVal val="#ppt_w"/>
                                          </p:val>
                                        </p:tav>
                                      </p:tavLst>
                                    </p:anim>
                                    <p:anim calcmode="lin" valueType="num">
                                      <p:cBhvr>
                                        <p:cTn id="90" dur="1000" fill="hold"/>
                                        <p:tgtEl>
                                          <p:spTgt spid="53"/>
                                        </p:tgtEl>
                                        <p:attrNameLst>
                                          <p:attrName>ppt_h</p:attrName>
                                        </p:attrNameLst>
                                      </p:cBhvr>
                                      <p:tavLst>
                                        <p:tav tm="0">
                                          <p:val>
                                            <p:fltVal val="0"/>
                                          </p:val>
                                        </p:tav>
                                        <p:tav tm="100000">
                                          <p:val>
                                            <p:strVal val="#ppt_h"/>
                                          </p:val>
                                        </p:tav>
                                      </p:tavLst>
                                    </p:anim>
                                    <p:anim calcmode="lin" valueType="num">
                                      <p:cBhvr>
                                        <p:cTn id="91" dur="1000" fill="hold"/>
                                        <p:tgtEl>
                                          <p:spTgt spid="53"/>
                                        </p:tgtEl>
                                        <p:attrNameLst>
                                          <p:attrName>style.rotation</p:attrName>
                                        </p:attrNameLst>
                                      </p:cBhvr>
                                      <p:tavLst>
                                        <p:tav tm="0">
                                          <p:val>
                                            <p:fltVal val="90"/>
                                          </p:val>
                                        </p:tav>
                                        <p:tav tm="100000">
                                          <p:val>
                                            <p:fltVal val="0"/>
                                          </p:val>
                                        </p:tav>
                                      </p:tavLst>
                                    </p:anim>
                                    <p:animEffect transition="in" filter="fade">
                                      <p:cBhvr>
                                        <p:cTn id="92" dur="1000"/>
                                        <p:tgtEl>
                                          <p:spTgt spid="53"/>
                                        </p:tgtEl>
                                      </p:cBhvr>
                                    </p:animEffect>
                                  </p:childTnLst>
                                </p:cTn>
                              </p:par>
                              <p:par>
                                <p:cTn id="93" presetID="31" presetClass="entr" presetSubtype="0" fill="hold" nodeType="with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1000" fill="hold"/>
                                        <p:tgtEl>
                                          <p:spTgt spid="51"/>
                                        </p:tgtEl>
                                        <p:attrNameLst>
                                          <p:attrName>ppt_w</p:attrName>
                                        </p:attrNameLst>
                                      </p:cBhvr>
                                      <p:tavLst>
                                        <p:tav tm="0">
                                          <p:val>
                                            <p:fltVal val="0"/>
                                          </p:val>
                                        </p:tav>
                                        <p:tav tm="100000">
                                          <p:val>
                                            <p:strVal val="#ppt_w"/>
                                          </p:val>
                                        </p:tav>
                                      </p:tavLst>
                                    </p:anim>
                                    <p:anim calcmode="lin" valueType="num">
                                      <p:cBhvr>
                                        <p:cTn id="96" dur="1000" fill="hold"/>
                                        <p:tgtEl>
                                          <p:spTgt spid="51"/>
                                        </p:tgtEl>
                                        <p:attrNameLst>
                                          <p:attrName>ppt_h</p:attrName>
                                        </p:attrNameLst>
                                      </p:cBhvr>
                                      <p:tavLst>
                                        <p:tav tm="0">
                                          <p:val>
                                            <p:fltVal val="0"/>
                                          </p:val>
                                        </p:tav>
                                        <p:tav tm="100000">
                                          <p:val>
                                            <p:strVal val="#ppt_h"/>
                                          </p:val>
                                        </p:tav>
                                      </p:tavLst>
                                    </p:anim>
                                    <p:anim calcmode="lin" valueType="num">
                                      <p:cBhvr>
                                        <p:cTn id="97" dur="1000" fill="hold"/>
                                        <p:tgtEl>
                                          <p:spTgt spid="51"/>
                                        </p:tgtEl>
                                        <p:attrNameLst>
                                          <p:attrName>style.rotation</p:attrName>
                                        </p:attrNameLst>
                                      </p:cBhvr>
                                      <p:tavLst>
                                        <p:tav tm="0">
                                          <p:val>
                                            <p:fltVal val="90"/>
                                          </p:val>
                                        </p:tav>
                                        <p:tav tm="100000">
                                          <p:val>
                                            <p:fltVal val="0"/>
                                          </p:val>
                                        </p:tav>
                                      </p:tavLst>
                                    </p:anim>
                                    <p:animEffect transition="in" filter="fade">
                                      <p:cBhvr>
                                        <p:cTn id="98" dur="1000"/>
                                        <p:tgtEl>
                                          <p:spTgt spid="51"/>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par>
                                <p:cTn id="105" presetID="31" presetClass="entr" presetSubtype="0" fill="hold"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p:cTn id="107" dur="1000" fill="hold"/>
                                        <p:tgtEl>
                                          <p:spTgt spid="41"/>
                                        </p:tgtEl>
                                        <p:attrNameLst>
                                          <p:attrName>ppt_w</p:attrName>
                                        </p:attrNameLst>
                                      </p:cBhvr>
                                      <p:tavLst>
                                        <p:tav tm="0">
                                          <p:val>
                                            <p:fltVal val="0"/>
                                          </p:val>
                                        </p:tav>
                                        <p:tav tm="100000">
                                          <p:val>
                                            <p:strVal val="#ppt_w"/>
                                          </p:val>
                                        </p:tav>
                                      </p:tavLst>
                                    </p:anim>
                                    <p:anim calcmode="lin" valueType="num">
                                      <p:cBhvr>
                                        <p:cTn id="108" dur="1000" fill="hold"/>
                                        <p:tgtEl>
                                          <p:spTgt spid="41"/>
                                        </p:tgtEl>
                                        <p:attrNameLst>
                                          <p:attrName>ppt_h</p:attrName>
                                        </p:attrNameLst>
                                      </p:cBhvr>
                                      <p:tavLst>
                                        <p:tav tm="0">
                                          <p:val>
                                            <p:fltVal val="0"/>
                                          </p:val>
                                        </p:tav>
                                        <p:tav tm="100000">
                                          <p:val>
                                            <p:strVal val="#ppt_h"/>
                                          </p:val>
                                        </p:tav>
                                      </p:tavLst>
                                    </p:anim>
                                    <p:anim calcmode="lin" valueType="num">
                                      <p:cBhvr>
                                        <p:cTn id="109" dur="1000" fill="hold"/>
                                        <p:tgtEl>
                                          <p:spTgt spid="41"/>
                                        </p:tgtEl>
                                        <p:attrNameLst>
                                          <p:attrName>style.rotation</p:attrName>
                                        </p:attrNameLst>
                                      </p:cBhvr>
                                      <p:tavLst>
                                        <p:tav tm="0">
                                          <p:val>
                                            <p:fltVal val="90"/>
                                          </p:val>
                                        </p:tav>
                                        <p:tav tm="100000">
                                          <p:val>
                                            <p:fltVal val="0"/>
                                          </p:val>
                                        </p:tav>
                                      </p:tavLst>
                                    </p:anim>
                                    <p:animEffect transition="in" filter="fade">
                                      <p:cBhvr>
                                        <p:cTn id="110" dur="1000"/>
                                        <p:tgtEl>
                                          <p:spTgt spid="41"/>
                                        </p:tgtEl>
                                      </p:cBhvr>
                                    </p:animEffect>
                                  </p:childTnLst>
                                </p:cTn>
                              </p:par>
                              <p:par>
                                <p:cTn id="111" presetID="31" presetClass="entr" presetSubtype="0" fill="hold" nodeType="with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1000" fill="hold"/>
                                        <p:tgtEl>
                                          <p:spTgt spid="59"/>
                                        </p:tgtEl>
                                        <p:attrNameLst>
                                          <p:attrName>ppt_w</p:attrName>
                                        </p:attrNameLst>
                                      </p:cBhvr>
                                      <p:tavLst>
                                        <p:tav tm="0">
                                          <p:val>
                                            <p:fltVal val="0"/>
                                          </p:val>
                                        </p:tav>
                                        <p:tav tm="100000">
                                          <p:val>
                                            <p:strVal val="#ppt_w"/>
                                          </p:val>
                                        </p:tav>
                                      </p:tavLst>
                                    </p:anim>
                                    <p:anim calcmode="lin" valueType="num">
                                      <p:cBhvr>
                                        <p:cTn id="114" dur="1000" fill="hold"/>
                                        <p:tgtEl>
                                          <p:spTgt spid="59"/>
                                        </p:tgtEl>
                                        <p:attrNameLst>
                                          <p:attrName>ppt_h</p:attrName>
                                        </p:attrNameLst>
                                      </p:cBhvr>
                                      <p:tavLst>
                                        <p:tav tm="0">
                                          <p:val>
                                            <p:fltVal val="0"/>
                                          </p:val>
                                        </p:tav>
                                        <p:tav tm="100000">
                                          <p:val>
                                            <p:strVal val="#ppt_h"/>
                                          </p:val>
                                        </p:tav>
                                      </p:tavLst>
                                    </p:anim>
                                    <p:anim calcmode="lin" valueType="num">
                                      <p:cBhvr>
                                        <p:cTn id="115" dur="1000" fill="hold"/>
                                        <p:tgtEl>
                                          <p:spTgt spid="59"/>
                                        </p:tgtEl>
                                        <p:attrNameLst>
                                          <p:attrName>style.rotation</p:attrName>
                                        </p:attrNameLst>
                                      </p:cBhvr>
                                      <p:tavLst>
                                        <p:tav tm="0">
                                          <p:val>
                                            <p:fltVal val="90"/>
                                          </p:val>
                                        </p:tav>
                                        <p:tav tm="100000">
                                          <p:val>
                                            <p:fltVal val="0"/>
                                          </p:val>
                                        </p:tav>
                                      </p:tavLst>
                                    </p:anim>
                                    <p:animEffect transition="in" filter="fade">
                                      <p:cBhvr>
                                        <p:cTn id="116" dur="1000"/>
                                        <p:tgtEl>
                                          <p:spTgt spid="59"/>
                                        </p:tgtEl>
                                      </p:cBhvr>
                                    </p:animEffect>
                                  </p:childTnLst>
                                </p:cTn>
                              </p:par>
                              <p:par>
                                <p:cTn id="117" presetID="31" presetClass="entr" presetSubtype="0"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p:cTn id="119" dur="1000" fill="hold"/>
                                        <p:tgtEl>
                                          <p:spTgt spid="39"/>
                                        </p:tgtEl>
                                        <p:attrNameLst>
                                          <p:attrName>ppt_w</p:attrName>
                                        </p:attrNameLst>
                                      </p:cBhvr>
                                      <p:tavLst>
                                        <p:tav tm="0">
                                          <p:val>
                                            <p:fltVal val="0"/>
                                          </p:val>
                                        </p:tav>
                                        <p:tav tm="100000">
                                          <p:val>
                                            <p:strVal val="#ppt_w"/>
                                          </p:val>
                                        </p:tav>
                                      </p:tavLst>
                                    </p:anim>
                                    <p:anim calcmode="lin" valueType="num">
                                      <p:cBhvr>
                                        <p:cTn id="120" dur="1000" fill="hold"/>
                                        <p:tgtEl>
                                          <p:spTgt spid="39"/>
                                        </p:tgtEl>
                                        <p:attrNameLst>
                                          <p:attrName>ppt_h</p:attrName>
                                        </p:attrNameLst>
                                      </p:cBhvr>
                                      <p:tavLst>
                                        <p:tav tm="0">
                                          <p:val>
                                            <p:fltVal val="0"/>
                                          </p:val>
                                        </p:tav>
                                        <p:tav tm="100000">
                                          <p:val>
                                            <p:strVal val="#ppt_h"/>
                                          </p:val>
                                        </p:tav>
                                      </p:tavLst>
                                    </p:anim>
                                    <p:anim calcmode="lin" valueType="num">
                                      <p:cBhvr>
                                        <p:cTn id="121" dur="1000" fill="hold"/>
                                        <p:tgtEl>
                                          <p:spTgt spid="39"/>
                                        </p:tgtEl>
                                        <p:attrNameLst>
                                          <p:attrName>style.rotation</p:attrName>
                                        </p:attrNameLst>
                                      </p:cBhvr>
                                      <p:tavLst>
                                        <p:tav tm="0">
                                          <p:val>
                                            <p:fltVal val="90"/>
                                          </p:val>
                                        </p:tav>
                                        <p:tav tm="100000">
                                          <p:val>
                                            <p:fltVal val="0"/>
                                          </p:val>
                                        </p:tav>
                                      </p:tavLst>
                                    </p:anim>
                                    <p:animEffect transition="in" filter="fade">
                                      <p:cBhvr>
                                        <p:cTn id="122" dur="1000"/>
                                        <p:tgtEl>
                                          <p:spTgt spid="39"/>
                                        </p:tgtEl>
                                      </p:cBhvr>
                                    </p:animEffect>
                                  </p:childTnLst>
                                </p:cTn>
                              </p:par>
                              <p:par>
                                <p:cTn id="123" presetID="31" presetClass="entr" presetSubtype="0" fill="hold" nodeType="withEffect">
                                  <p:stCondLst>
                                    <p:cond delay="0"/>
                                  </p:stCondLst>
                                  <p:childTnLst>
                                    <p:set>
                                      <p:cBhvr>
                                        <p:cTn id="124" dur="1" fill="hold">
                                          <p:stCondLst>
                                            <p:cond delay="0"/>
                                          </p:stCondLst>
                                        </p:cTn>
                                        <p:tgtEl>
                                          <p:spTgt spid="92"/>
                                        </p:tgtEl>
                                        <p:attrNameLst>
                                          <p:attrName>style.visibility</p:attrName>
                                        </p:attrNameLst>
                                      </p:cBhvr>
                                      <p:to>
                                        <p:strVal val="visible"/>
                                      </p:to>
                                    </p:set>
                                    <p:anim calcmode="lin" valueType="num">
                                      <p:cBhvr>
                                        <p:cTn id="125" dur="1000" fill="hold"/>
                                        <p:tgtEl>
                                          <p:spTgt spid="92"/>
                                        </p:tgtEl>
                                        <p:attrNameLst>
                                          <p:attrName>ppt_w</p:attrName>
                                        </p:attrNameLst>
                                      </p:cBhvr>
                                      <p:tavLst>
                                        <p:tav tm="0">
                                          <p:val>
                                            <p:fltVal val="0"/>
                                          </p:val>
                                        </p:tav>
                                        <p:tav tm="100000">
                                          <p:val>
                                            <p:strVal val="#ppt_w"/>
                                          </p:val>
                                        </p:tav>
                                      </p:tavLst>
                                    </p:anim>
                                    <p:anim calcmode="lin" valueType="num">
                                      <p:cBhvr>
                                        <p:cTn id="126" dur="1000" fill="hold"/>
                                        <p:tgtEl>
                                          <p:spTgt spid="92"/>
                                        </p:tgtEl>
                                        <p:attrNameLst>
                                          <p:attrName>ppt_h</p:attrName>
                                        </p:attrNameLst>
                                      </p:cBhvr>
                                      <p:tavLst>
                                        <p:tav tm="0">
                                          <p:val>
                                            <p:fltVal val="0"/>
                                          </p:val>
                                        </p:tav>
                                        <p:tav tm="100000">
                                          <p:val>
                                            <p:strVal val="#ppt_h"/>
                                          </p:val>
                                        </p:tav>
                                      </p:tavLst>
                                    </p:anim>
                                    <p:anim calcmode="lin" valueType="num">
                                      <p:cBhvr>
                                        <p:cTn id="127" dur="1000" fill="hold"/>
                                        <p:tgtEl>
                                          <p:spTgt spid="92"/>
                                        </p:tgtEl>
                                        <p:attrNameLst>
                                          <p:attrName>style.rotation</p:attrName>
                                        </p:attrNameLst>
                                      </p:cBhvr>
                                      <p:tavLst>
                                        <p:tav tm="0">
                                          <p:val>
                                            <p:fltVal val="90"/>
                                          </p:val>
                                        </p:tav>
                                        <p:tav tm="100000">
                                          <p:val>
                                            <p:fltVal val="0"/>
                                          </p:val>
                                        </p:tav>
                                      </p:tavLst>
                                    </p:anim>
                                    <p:animEffect transition="in" filter="fade">
                                      <p:cBhvr>
                                        <p:cTn id="128" dur="1000"/>
                                        <p:tgtEl>
                                          <p:spTgt spid="92"/>
                                        </p:tgtEl>
                                      </p:cBhvr>
                                    </p:animEffect>
                                  </p:childTnLst>
                                </p:cTn>
                              </p:par>
                              <p:par>
                                <p:cTn id="129" presetID="31" presetClass="entr" presetSubtype="0" fill="hold" nodeType="with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p:cTn id="131" dur="1000" fill="hold"/>
                                        <p:tgtEl>
                                          <p:spTgt spid="90"/>
                                        </p:tgtEl>
                                        <p:attrNameLst>
                                          <p:attrName>ppt_w</p:attrName>
                                        </p:attrNameLst>
                                      </p:cBhvr>
                                      <p:tavLst>
                                        <p:tav tm="0">
                                          <p:val>
                                            <p:fltVal val="0"/>
                                          </p:val>
                                        </p:tav>
                                        <p:tav tm="100000">
                                          <p:val>
                                            <p:strVal val="#ppt_w"/>
                                          </p:val>
                                        </p:tav>
                                      </p:tavLst>
                                    </p:anim>
                                    <p:anim calcmode="lin" valueType="num">
                                      <p:cBhvr>
                                        <p:cTn id="132" dur="1000" fill="hold"/>
                                        <p:tgtEl>
                                          <p:spTgt spid="90"/>
                                        </p:tgtEl>
                                        <p:attrNameLst>
                                          <p:attrName>ppt_h</p:attrName>
                                        </p:attrNameLst>
                                      </p:cBhvr>
                                      <p:tavLst>
                                        <p:tav tm="0">
                                          <p:val>
                                            <p:fltVal val="0"/>
                                          </p:val>
                                        </p:tav>
                                        <p:tav tm="100000">
                                          <p:val>
                                            <p:strVal val="#ppt_h"/>
                                          </p:val>
                                        </p:tav>
                                      </p:tavLst>
                                    </p:anim>
                                    <p:anim calcmode="lin" valueType="num">
                                      <p:cBhvr>
                                        <p:cTn id="133" dur="1000" fill="hold"/>
                                        <p:tgtEl>
                                          <p:spTgt spid="90"/>
                                        </p:tgtEl>
                                        <p:attrNameLst>
                                          <p:attrName>style.rotation</p:attrName>
                                        </p:attrNameLst>
                                      </p:cBhvr>
                                      <p:tavLst>
                                        <p:tav tm="0">
                                          <p:val>
                                            <p:fltVal val="90"/>
                                          </p:val>
                                        </p:tav>
                                        <p:tav tm="100000">
                                          <p:val>
                                            <p:fltVal val="0"/>
                                          </p:val>
                                        </p:tav>
                                      </p:tavLst>
                                    </p:anim>
                                    <p:animEffect transition="in" filter="fade">
                                      <p:cBhvr>
                                        <p:cTn id="134" dur="1000"/>
                                        <p:tgtEl>
                                          <p:spTgt spid="90"/>
                                        </p:tgtEl>
                                      </p:cBhvr>
                                    </p:animEffect>
                                  </p:childTnLst>
                                </p:cTn>
                              </p:par>
                              <p:par>
                                <p:cTn id="135" presetID="31" presetClass="entr" presetSubtype="0" fill="hold" nodeType="with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1000" fill="hold"/>
                                        <p:tgtEl>
                                          <p:spTgt spid="37"/>
                                        </p:tgtEl>
                                        <p:attrNameLst>
                                          <p:attrName>ppt_w</p:attrName>
                                        </p:attrNameLst>
                                      </p:cBhvr>
                                      <p:tavLst>
                                        <p:tav tm="0">
                                          <p:val>
                                            <p:fltVal val="0"/>
                                          </p:val>
                                        </p:tav>
                                        <p:tav tm="100000">
                                          <p:val>
                                            <p:strVal val="#ppt_w"/>
                                          </p:val>
                                        </p:tav>
                                      </p:tavLst>
                                    </p:anim>
                                    <p:anim calcmode="lin" valueType="num">
                                      <p:cBhvr>
                                        <p:cTn id="138" dur="1000" fill="hold"/>
                                        <p:tgtEl>
                                          <p:spTgt spid="37"/>
                                        </p:tgtEl>
                                        <p:attrNameLst>
                                          <p:attrName>ppt_h</p:attrName>
                                        </p:attrNameLst>
                                      </p:cBhvr>
                                      <p:tavLst>
                                        <p:tav tm="0">
                                          <p:val>
                                            <p:fltVal val="0"/>
                                          </p:val>
                                        </p:tav>
                                        <p:tav tm="100000">
                                          <p:val>
                                            <p:strVal val="#ppt_h"/>
                                          </p:val>
                                        </p:tav>
                                      </p:tavLst>
                                    </p:anim>
                                    <p:anim calcmode="lin" valueType="num">
                                      <p:cBhvr>
                                        <p:cTn id="139" dur="1000" fill="hold"/>
                                        <p:tgtEl>
                                          <p:spTgt spid="37"/>
                                        </p:tgtEl>
                                        <p:attrNameLst>
                                          <p:attrName>style.rotation</p:attrName>
                                        </p:attrNameLst>
                                      </p:cBhvr>
                                      <p:tavLst>
                                        <p:tav tm="0">
                                          <p:val>
                                            <p:fltVal val="90"/>
                                          </p:val>
                                        </p:tav>
                                        <p:tav tm="100000">
                                          <p:val>
                                            <p:fltVal val="0"/>
                                          </p:val>
                                        </p:tav>
                                      </p:tavLst>
                                    </p:anim>
                                    <p:animEffect transition="in" filter="fade">
                                      <p:cBhvr>
                                        <p:cTn id="140" dur="1000"/>
                                        <p:tgtEl>
                                          <p:spTgt spid="37"/>
                                        </p:tgtEl>
                                      </p:cBhvr>
                                    </p:animEffect>
                                  </p:childTnLst>
                                </p:cTn>
                              </p:par>
                              <p:par>
                                <p:cTn id="141" presetID="31" presetClass="entr" presetSubtype="0" fill="hold" nodeType="withEffect">
                                  <p:stCondLst>
                                    <p:cond delay="0"/>
                                  </p:stCondLst>
                                  <p:childTnLst>
                                    <p:set>
                                      <p:cBhvr>
                                        <p:cTn id="142" dur="1" fill="hold">
                                          <p:stCondLst>
                                            <p:cond delay="0"/>
                                          </p:stCondLst>
                                        </p:cTn>
                                        <p:tgtEl>
                                          <p:spTgt spid="35"/>
                                        </p:tgtEl>
                                        <p:attrNameLst>
                                          <p:attrName>style.visibility</p:attrName>
                                        </p:attrNameLst>
                                      </p:cBhvr>
                                      <p:to>
                                        <p:strVal val="visible"/>
                                      </p:to>
                                    </p:set>
                                    <p:anim calcmode="lin" valueType="num">
                                      <p:cBhvr>
                                        <p:cTn id="143" dur="1000" fill="hold"/>
                                        <p:tgtEl>
                                          <p:spTgt spid="35"/>
                                        </p:tgtEl>
                                        <p:attrNameLst>
                                          <p:attrName>ppt_w</p:attrName>
                                        </p:attrNameLst>
                                      </p:cBhvr>
                                      <p:tavLst>
                                        <p:tav tm="0">
                                          <p:val>
                                            <p:fltVal val="0"/>
                                          </p:val>
                                        </p:tav>
                                        <p:tav tm="100000">
                                          <p:val>
                                            <p:strVal val="#ppt_w"/>
                                          </p:val>
                                        </p:tav>
                                      </p:tavLst>
                                    </p:anim>
                                    <p:anim calcmode="lin" valueType="num">
                                      <p:cBhvr>
                                        <p:cTn id="144" dur="1000" fill="hold"/>
                                        <p:tgtEl>
                                          <p:spTgt spid="35"/>
                                        </p:tgtEl>
                                        <p:attrNameLst>
                                          <p:attrName>ppt_h</p:attrName>
                                        </p:attrNameLst>
                                      </p:cBhvr>
                                      <p:tavLst>
                                        <p:tav tm="0">
                                          <p:val>
                                            <p:fltVal val="0"/>
                                          </p:val>
                                        </p:tav>
                                        <p:tav tm="100000">
                                          <p:val>
                                            <p:strVal val="#ppt_h"/>
                                          </p:val>
                                        </p:tav>
                                      </p:tavLst>
                                    </p:anim>
                                    <p:anim calcmode="lin" valueType="num">
                                      <p:cBhvr>
                                        <p:cTn id="145" dur="1000" fill="hold"/>
                                        <p:tgtEl>
                                          <p:spTgt spid="35"/>
                                        </p:tgtEl>
                                        <p:attrNameLst>
                                          <p:attrName>style.rotation</p:attrName>
                                        </p:attrNameLst>
                                      </p:cBhvr>
                                      <p:tavLst>
                                        <p:tav tm="0">
                                          <p:val>
                                            <p:fltVal val="90"/>
                                          </p:val>
                                        </p:tav>
                                        <p:tav tm="100000">
                                          <p:val>
                                            <p:fltVal val="0"/>
                                          </p:val>
                                        </p:tav>
                                      </p:tavLst>
                                    </p:anim>
                                    <p:animEffect transition="in" filter="fade">
                                      <p:cBhvr>
                                        <p:cTn id="146" dur="1000"/>
                                        <p:tgtEl>
                                          <p:spTgt spid="35"/>
                                        </p:tgtEl>
                                      </p:cBhvr>
                                    </p:animEffect>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gtEl>
                                        <p:attrNameLst>
                                          <p:attrName>style.visibility</p:attrName>
                                        </p:attrNameLst>
                                      </p:cBhvr>
                                      <p:to>
                                        <p:strVal val="visible"/>
                                      </p:to>
                                    </p:set>
                                    <p:animEffect transition="in" filter="wipe(down)">
                                      <p:cBhvr>
                                        <p:cTn id="151" dur="580">
                                          <p:stCondLst>
                                            <p:cond delay="0"/>
                                          </p:stCondLst>
                                        </p:cTn>
                                        <p:tgtEl>
                                          <p:spTgt spid="3"/>
                                        </p:tgtEl>
                                      </p:cBhvr>
                                    </p:animEffect>
                                    <p:anim calcmode="lin" valueType="num">
                                      <p:cBhvr>
                                        <p:cTn id="15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gtEl>
                                      </p:cBhvr>
                                      <p:to x="100000" y="60000"/>
                                    </p:animScale>
                                    <p:animScale>
                                      <p:cBhvr>
                                        <p:cTn id="158" dur="166" decel="50000">
                                          <p:stCondLst>
                                            <p:cond delay="676"/>
                                          </p:stCondLst>
                                        </p:cTn>
                                        <p:tgtEl>
                                          <p:spTgt spid="3"/>
                                        </p:tgtEl>
                                      </p:cBhvr>
                                      <p:to x="100000" y="100000"/>
                                    </p:animScale>
                                    <p:animScale>
                                      <p:cBhvr>
                                        <p:cTn id="159" dur="26">
                                          <p:stCondLst>
                                            <p:cond delay="1312"/>
                                          </p:stCondLst>
                                        </p:cTn>
                                        <p:tgtEl>
                                          <p:spTgt spid="3"/>
                                        </p:tgtEl>
                                      </p:cBhvr>
                                      <p:to x="100000" y="80000"/>
                                    </p:animScale>
                                    <p:animScale>
                                      <p:cBhvr>
                                        <p:cTn id="160" dur="166" decel="50000">
                                          <p:stCondLst>
                                            <p:cond delay="1338"/>
                                          </p:stCondLst>
                                        </p:cTn>
                                        <p:tgtEl>
                                          <p:spTgt spid="3"/>
                                        </p:tgtEl>
                                      </p:cBhvr>
                                      <p:to x="100000" y="100000"/>
                                    </p:animScale>
                                    <p:animScale>
                                      <p:cBhvr>
                                        <p:cTn id="161" dur="26">
                                          <p:stCondLst>
                                            <p:cond delay="1642"/>
                                          </p:stCondLst>
                                        </p:cTn>
                                        <p:tgtEl>
                                          <p:spTgt spid="3"/>
                                        </p:tgtEl>
                                      </p:cBhvr>
                                      <p:to x="100000" y="90000"/>
                                    </p:animScale>
                                    <p:animScale>
                                      <p:cBhvr>
                                        <p:cTn id="162" dur="166" decel="50000">
                                          <p:stCondLst>
                                            <p:cond delay="1668"/>
                                          </p:stCondLst>
                                        </p:cTn>
                                        <p:tgtEl>
                                          <p:spTgt spid="3"/>
                                        </p:tgtEl>
                                      </p:cBhvr>
                                      <p:to x="100000" y="100000"/>
                                    </p:animScale>
                                    <p:animScale>
                                      <p:cBhvr>
                                        <p:cTn id="163" dur="26">
                                          <p:stCondLst>
                                            <p:cond delay="1808"/>
                                          </p:stCondLst>
                                        </p:cTn>
                                        <p:tgtEl>
                                          <p:spTgt spid="3"/>
                                        </p:tgtEl>
                                      </p:cBhvr>
                                      <p:to x="100000" y="95000"/>
                                    </p:animScale>
                                    <p:animScale>
                                      <p:cBhvr>
                                        <p:cTn id="164" dur="166" decel="50000">
                                          <p:stCondLst>
                                            <p:cond delay="1834"/>
                                          </p:stCondLst>
                                        </p:cTn>
                                        <p:tgtEl>
                                          <p:spTgt spid="3"/>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20"/>
                                        </p:tgtEl>
                                        <p:attrNameLst>
                                          <p:attrName>style.visibility</p:attrName>
                                        </p:attrNameLst>
                                      </p:cBhvr>
                                      <p:to>
                                        <p:strVal val="visible"/>
                                      </p:to>
                                    </p:set>
                                    <p:animEffect transition="in" filter="wipe(down)">
                                      <p:cBhvr>
                                        <p:cTn id="167" dur="580">
                                          <p:stCondLst>
                                            <p:cond delay="0"/>
                                          </p:stCondLst>
                                        </p:cTn>
                                        <p:tgtEl>
                                          <p:spTgt spid="20"/>
                                        </p:tgtEl>
                                      </p:cBhvr>
                                    </p:animEffect>
                                    <p:anim calcmode="lin" valueType="num">
                                      <p:cBhvr>
                                        <p:cTn id="16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73" dur="26">
                                          <p:stCondLst>
                                            <p:cond delay="650"/>
                                          </p:stCondLst>
                                        </p:cTn>
                                        <p:tgtEl>
                                          <p:spTgt spid="20"/>
                                        </p:tgtEl>
                                      </p:cBhvr>
                                      <p:to x="100000" y="60000"/>
                                    </p:animScale>
                                    <p:animScale>
                                      <p:cBhvr>
                                        <p:cTn id="174" dur="166" decel="50000">
                                          <p:stCondLst>
                                            <p:cond delay="676"/>
                                          </p:stCondLst>
                                        </p:cTn>
                                        <p:tgtEl>
                                          <p:spTgt spid="20"/>
                                        </p:tgtEl>
                                      </p:cBhvr>
                                      <p:to x="100000" y="100000"/>
                                    </p:animScale>
                                    <p:animScale>
                                      <p:cBhvr>
                                        <p:cTn id="175" dur="26">
                                          <p:stCondLst>
                                            <p:cond delay="1312"/>
                                          </p:stCondLst>
                                        </p:cTn>
                                        <p:tgtEl>
                                          <p:spTgt spid="20"/>
                                        </p:tgtEl>
                                      </p:cBhvr>
                                      <p:to x="100000" y="80000"/>
                                    </p:animScale>
                                    <p:animScale>
                                      <p:cBhvr>
                                        <p:cTn id="176" dur="166" decel="50000">
                                          <p:stCondLst>
                                            <p:cond delay="1338"/>
                                          </p:stCondLst>
                                        </p:cTn>
                                        <p:tgtEl>
                                          <p:spTgt spid="20"/>
                                        </p:tgtEl>
                                      </p:cBhvr>
                                      <p:to x="100000" y="100000"/>
                                    </p:animScale>
                                    <p:animScale>
                                      <p:cBhvr>
                                        <p:cTn id="177" dur="26">
                                          <p:stCondLst>
                                            <p:cond delay="1642"/>
                                          </p:stCondLst>
                                        </p:cTn>
                                        <p:tgtEl>
                                          <p:spTgt spid="20"/>
                                        </p:tgtEl>
                                      </p:cBhvr>
                                      <p:to x="100000" y="90000"/>
                                    </p:animScale>
                                    <p:animScale>
                                      <p:cBhvr>
                                        <p:cTn id="178" dur="166" decel="50000">
                                          <p:stCondLst>
                                            <p:cond delay="1668"/>
                                          </p:stCondLst>
                                        </p:cTn>
                                        <p:tgtEl>
                                          <p:spTgt spid="20"/>
                                        </p:tgtEl>
                                      </p:cBhvr>
                                      <p:to x="100000" y="100000"/>
                                    </p:animScale>
                                    <p:animScale>
                                      <p:cBhvr>
                                        <p:cTn id="179" dur="26">
                                          <p:stCondLst>
                                            <p:cond delay="1808"/>
                                          </p:stCondLst>
                                        </p:cTn>
                                        <p:tgtEl>
                                          <p:spTgt spid="20"/>
                                        </p:tgtEl>
                                      </p:cBhvr>
                                      <p:to x="100000" y="95000"/>
                                    </p:animScale>
                                    <p:animScale>
                                      <p:cBhvr>
                                        <p:cTn id="180" dur="166" decel="50000">
                                          <p:stCondLst>
                                            <p:cond delay="1834"/>
                                          </p:stCondLst>
                                        </p:cTn>
                                        <p:tgtEl>
                                          <p:spTgt spid="20"/>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81"/>
                                        </p:tgtEl>
                                        <p:attrNameLst>
                                          <p:attrName>style.visibility</p:attrName>
                                        </p:attrNameLst>
                                      </p:cBhvr>
                                      <p:to>
                                        <p:strVal val="visible"/>
                                      </p:to>
                                    </p:set>
                                    <p:animEffect transition="in" filter="wipe(down)">
                                      <p:cBhvr>
                                        <p:cTn id="183" dur="580">
                                          <p:stCondLst>
                                            <p:cond delay="0"/>
                                          </p:stCondLst>
                                        </p:cTn>
                                        <p:tgtEl>
                                          <p:spTgt spid="81"/>
                                        </p:tgtEl>
                                      </p:cBhvr>
                                    </p:animEffect>
                                    <p:anim calcmode="lin" valueType="num">
                                      <p:cBhvr>
                                        <p:cTn id="184"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189" dur="26">
                                          <p:stCondLst>
                                            <p:cond delay="650"/>
                                          </p:stCondLst>
                                        </p:cTn>
                                        <p:tgtEl>
                                          <p:spTgt spid="81"/>
                                        </p:tgtEl>
                                      </p:cBhvr>
                                      <p:to x="100000" y="60000"/>
                                    </p:animScale>
                                    <p:animScale>
                                      <p:cBhvr>
                                        <p:cTn id="190" dur="166" decel="50000">
                                          <p:stCondLst>
                                            <p:cond delay="676"/>
                                          </p:stCondLst>
                                        </p:cTn>
                                        <p:tgtEl>
                                          <p:spTgt spid="81"/>
                                        </p:tgtEl>
                                      </p:cBhvr>
                                      <p:to x="100000" y="100000"/>
                                    </p:animScale>
                                    <p:animScale>
                                      <p:cBhvr>
                                        <p:cTn id="191" dur="26">
                                          <p:stCondLst>
                                            <p:cond delay="1312"/>
                                          </p:stCondLst>
                                        </p:cTn>
                                        <p:tgtEl>
                                          <p:spTgt spid="81"/>
                                        </p:tgtEl>
                                      </p:cBhvr>
                                      <p:to x="100000" y="80000"/>
                                    </p:animScale>
                                    <p:animScale>
                                      <p:cBhvr>
                                        <p:cTn id="192" dur="166" decel="50000">
                                          <p:stCondLst>
                                            <p:cond delay="1338"/>
                                          </p:stCondLst>
                                        </p:cTn>
                                        <p:tgtEl>
                                          <p:spTgt spid="81"/>
                                        </p:tgtEl>
                                      </p:cBhvr>
                                      <p:to x="100000" y="100000"/>
                                    </p:animScale>
                                    <p:animScale>
                                      <p:cBhvr>
                                        <p:cTn id="193" dur="26">
                                          <p:stCondLst>
                                            <p:cond delay="1642"/>
                                          </p:stCondLst>
                                        </p:cTn>
                                        <p:tgtEl>
                                          <p:spTgt spid="81"/>
                                        </p:tgtEl>
                                      </p:cBhvr>
                                      <p:to x="100000" y="90000"/>
                                    </p:animScale>
                                    <p:animScale>
                                      <p:cBhvr>
                                        <p:cTn id="194" dur="166" decel="50000">
                                          <p:stCondLst>
                                            <p:cond delay="1668"/>
                                          </p:stCondLst>
                                        </p:cTn>
                                        <p:tgtEl>
                                          <p:spTgt spid="81"/>
                                        </p:tgtEl>
                                      </p:cBhvr>
                                      <p:to x="100000" y="100000"/>
                                    </p:animScale>
                                    <p:animScale>
                                      <p:cBhvr>
                                        <p:cTn id="195" dur="26">
                                          <p:stCondLst>
                                            <p:cond delay="1808"/>
                                          </p:stCondLst>
                                        </p:cTn>
                                        <p:tgtEl>
                                          <p:spTgt spid="81"/>
                                        </p:tgtEl>
                                      </p:cBhvr>
                                      <p:to x="100000" y="95000"/>
                                    </p:animScale>
                                    <p:animScale>
                                      <p:cBhvr>
                                        <p:cTn id="196" dur="166" decel="50000">
                                          <p:stCondLst>
                                            <p:cond delay="1834"/>
                                          </p:stCondLst>
                                        </p:cTn>
                                        <p:tgtEl>
                                          <p:spTgt spid="81"/>
                                        </p:tgtEl>
                                      </p:cBhvr>
                                      <p:to x="100000" y="100000"/>
                                    </p:animScale>
                                  </p:childTnLst>
                                </p:cTn>
                              </p:par>
                              <p:par>
                                <p:cTn id="197" presetID="26" presetClass="entr" presetSubtype="0" fill="hold" nodeType="withEffect">
                                  <p:stCondLst>
                                    <p:cond delay="0"/>
                                  </p:stCondLst>
                                  <p:childTnLst>
                                    <p:set>
                                      <p:cBhvr>
                                        <p:cTn id="198" dur="1" fill="hold">
                                          <p:stCondLst>
                                            <p:cond delay="0"/>
                                          </p:stCondLst>
                                        </p:cTn>
                                        <p:tgtEl>
                                          <p:spTgt spid="22"/>
                                        </p:tgtEl>
                                        <p:attrNameLst>
                                          <p:attrName>style.visibility</p:attrName>
                                        </p:attrNameLst>
                                      </p:cBhvr>
                                      <p:to>
                                        <p:strVal val="visible"/>
                                      </p:to>
                                    </p:set>
                                    <p:animEffect transition="in" filter="wipe(down)">
                                      <p:cBhvr>
                                        <p:cTn id="199" dur="580">
                                          <p:stCondLst>
                                            <p:cond delay="0"/>
                                          </p:stCondLst>
                                        </p:cTn>
                                        <p:tgtEl>
                                          <p:spTgt spid="22"/>
                                        </p:tgtEl>
                                      </p:cBhvr>
                                    </p:animEffect>
                                    <p:anim calcmode="lin" valueType="num">
                                      <p:cBhvr>
                                        <p:cTn id="20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05" dur="26">
                                          <p:stCondLst>
                                            <p:cond delay="650"/>
                                          </p:stCondLst>
                                        </p:cTn>
                                        <p:tgtEl>
                                          <p:spTgt spid="22"/>
                                        </p:tgtEl>
                                      </p:cBhvr>
                                      <p:to x="100000" y="60000"/>
                                    </p:animScale>
                                    <p:animScale>
                                      <p:cBhvr>
                                        <p:cTn id="206" dur="166" decel="50000">
                                          <p:stCondLst>
                                            <p:cond delay="676"/>
                                          </p:stCondLst>
                                        </p:cTn>
                                        <p:tgtEl>
                                          <p:spTgt spid="22"/>
                                        </p:tgtEl>
                                      </p:cBhvr>
                                      <p:to x="100000" y="100000"/>
                                    </p:animScale>
                                    <p:animScale>
                                      <p:cBhvr>
                                        <p:cTn id="207" dur="26">
                                          <p:stCondLst>
                                            <p:cond delay="1312"/>
                                          </p:stCondLst>
                                        </p:cTn>
                                        <p:tgtEl>
                                          <p:spTgt spid="22"/>
                                        </p:tgtEl>
                                      </p:cBhvr>
                                      <p:to x="100000" y="80000"/>
                                    </p:animScale>
                                    <p:animScale>
                                      <p:cBhvr>
                                        <p:cTn id="208" dur="166" decel="50000">
                                          <p:stCondLst>
                                            <p:cond delay="1338"/>
                                          </p:stCondLst>
                                        </p:cTn>
                                        <p:tgtEl>
                                          <p:spTgt spid="22"/>
                                        </p:tgtEl>
                                      </p:cBhvr>
                                      <p:to x="100000" y="100000"/>
                                    </p:animScale>
                                    <p:animScale>
                                      <p:cBhvr>
                                        <p:cTn id="209" dur="26">
                                          <p:stCondLst>
                                            <p:cond delay="1642"/>
                                          </p:stCondLst>
                                        </p:cTn>
                                        <p:tgtEl>
                                          <p:spTgt spid="22"/>
                                        </p:tgtEl>
                                      </p:cBhvr>
                                      <p:to x="100000" y="90000"/>
                                    </p:animScale>
                                    <p:animScale>
                                      <p:cBhvr>
                                        <p:cTn id="210" dur="166" decel="50000">
                                          <p:stCondLst>
                                            <p:cond delay="1668"/>
                                          </p:stCondLst>
                                        </p:cTn>
                                        <p:tgtEl>
                                          <p:spTgt spid="22"/>
                                        </p:tgtEl>
                                      </p:cBhvr>
                                      <p:to x="100000" y="100000"/>
                                    </p:animScale>
                                    <p:animScale>
                                      <p:cBhvr>
                                        <p:cTn id="211" dur="26">
                                          <p:stCondLst>
                                            <p:cond delay="1808"/>
                                          </p:stCondLst>
                                        </p:cTn>
                                        <p:tgtEl>
                                          <p:spTgt spid="22"/>
                                        </p:tgtEl>
                                      </p:cBhvr>
                                      <p:to x="100000" y="95000"/>
                                    </p:animScale>
                                    <p:animScale>
                                      <p:cBhvr>
                                        <p:cTn id="212" dur="166" decel="50000">
                                          <p:stCondLst>
                                            <p:cond delay="1834"/>
                                          </p:stCondLst>
                                        </p:cTn>
                                        <p:tgtEl>
                                          <p:spTgt spid="22"/>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82"/>
                                        </p:tgtEl>
                                        <p:attrNameLst>
                                          <p:attrName>style.visibility</p:attrName>
                                        </p:attrNameLst>
                                      </p:cBhvr>
                                      <p:to>
                                        <p:strVal val="visible"/>
                                      </p:to>
                                    </p:set>
                                    <p:animEffect transition="in" filter="wipe(down)">
                                      <p:cBhvr>
                                        <p:cTn id="215" dur="580">
                                          <p:stCondLst>
                                            <p:cond delay="0"/>
                                          </p:stCondLst>
                                        </p:cTn>
                                        <p:tgtEl>
                                          <p:spTgt spid="82"/>
                                        </p:tgtEl>
                                      </p:cBhvr>
                                    </p:animEffect>
                                    <p:anim calcmode="lin" valueType="num">
                                      <p:cBhvr>
                                        <p:cTn id="21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221" dur="26">
                                          <p:stCondLst>
                                            <p:cond delay="650"/>
                                          </p:stCondLst>
                                        </p:cTn>
                                        <p:tgtEl>
                                          <p:spTgt spid="82"/>
                                        </p:tgtEl>
                                      </p:cBhvr>
                                      <p:to x="100000" y="60000"/>
                                    </p:animScale>
                                    <p:animScale>
                                      <p:cBhvr>
                                        <p:cTn id="222" dur="166" decel="50000">
                                          <p:stCondLst>
                                            <p:cond delay="676"/>
                                          </p:stCondLst>
                                        </p:cTn>
                                        <p:tgtEl>
                                          <p:spTgt spid="82"/>
                                        </p:tgtEl>
                                      </p:cBhvr>
                                      <p:to x="100000" y="100000"/>
                                    </p:animScale>
                                    <p:animScale>
                                      <p:cBhvr>
                                        <p:cTn id="223" dur="26">
                                          <p:stCondLst>
                                            <p:cond delay="1312"/>
                                          </p:stCondLst>
                                        </p:cTn>
                                        <p:tgtEl>
                                          <p:spTgt spid="82"/>
                                        </p:tgtEl>
                                      </p:cBhvr>
                                      <p:to x="100000" y="80000"/>
                                    </p:animScale>
                                    <p:animScale>
                                      <p:cBhvr>
                                        <p:cTn id="224" dur="166" decel="50000">
                                          <p:stCondLst>
                                            <p:cond delay="1338"/>
                                          </p:stCondLst>
                                        </p:cTn>
                                        <p:tgtEl>
                                          <p:spTgt spid="82"/>
                                        </p:tgtEl>
                                      </p:cBhvr>
                                      <p:to x="100000" y="100000"/>
                                    </p:animScale>
                                    <p:animScale>
                                      <p:cBhvr>
                                        <p:cTn id="225" dur="26">
                                          <p:stCondLst>
                                            <p:cond delay="1642"/>
                                          </p:stCondLst>
                                        </p:cTn>
                                        <p:tgtEl>
                                          <p:spTgt spid="82"/>
                                        </p:tgtEl>
                                      </p:cBhvr>
                                      <p:to x="100000" y="90000"/>
                                    </p:animScale>
                                    <p:animScale>
                                      <p:cBhvr>
                                        <p:cTn id="226" dur="166" decel="50000">
                                          <p:stCondLst>
                                            <p:cond delay="1668"/>
                                          </p:stCondLst>
                                        </p:cTn>
                                        <p:tgtEl>
                                          <p:spTgt spid="82"/>
                                        </p:tgtEl>
                                      </p:cBhvr>
                                      <p:to x="100000" y="100000"/>
                                    </p:animScale>
                                    <p:animScale>
                                      <p:cBhvr>
                                        <p:cTn id="227" dur="26">
                                          <p:stCondLst>
                                            <p:cond delay="1808"/>
                                          </p:stCondLst>
                                        </p:cTn>
                                        <p:tgtEl>
                                          <p:spTgt spid="82"/>
                                        </p:tgtEl>
                                      </p:cBhvr>
                                      <p:to x="100000" y="95000"/>
                                    </p:animScale>
                                    <p:animScale>
                                      <p:cBhvr>
                                        <p:cTn id="228" dur="166" decel="50000">
                                          <p:stCondLst>
                                            <p:cond delay="1834"/>
                                          </p:stCondLst>
                                        </p:cTn>
                                        <p:tgtEl>
                                          <p:spTgt spid="82"/>
                                        </p:tgtEl>
                                      </p:cBhvr>
                                      <p:to x="100000" y="100000"/>
                                    </p:animScale>
                                  </p:childTnLst>
                                </p:cTn>
                              </p:par>
                              <p:par>
                                <p:cTn id="229" presetID="26" presetClass="entr" presetSubtype="0" fill="hold" grpId="0" nodeType="withEffect">
                                  <p:stCondLst>
                                    <p:cond delay="0"/>
                                  </p:stCondLst>
                                  <p:childTnLst>
                                    <p:set>
                                      <p:cBhvr>
                                        <p:cTn id="230" dur="1" fill="hold">
                                          <p:stCondLst>
                                            <p:cond delay="0"/>
                                          </p:stCondLst>
                                        </p:cTn>
                                        <p:tgtEl>
                                          <p:spTgt spid="52"/>
                                        </p:tgtEl>
                                        <p:attrNameLst>
                                          <p:attrName>style.visibility</p:attrName>
                                        </p:attrNameLst>
                                      </p:cBhvr>
                                      <p:to>
                                        <p:strVal val="visible"/>
                                      </p:to>
                                    </p:set>
                                    <p:animEffect transition="in" filter="wipe(down)">
                                      <p:cBhvr>
                                        <p:cTn id="231" dur="580">
                                          <p:stCondLst>
                                            <p:cond delay="0"/>
                                          </p:stCondLst>
                                        </p:cTn>
                                        <p:tgtEl>
                                          <p:spTgt spid="52"/>
                                        </p:tgtEl>
                                      </p:cBhvr>
                                    </p:animEffect>
                                    <p:anim calcmode="lin" valueType="num">
                                      <p:cBhvr>
                                        <p:cTn id="232"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37" dur="26">
                                          <p:stCondLst>
                                            <p:cond delay="650"/>
                                          </p:stCondLst>
                                        </p:cTn>
                                        <p:tgtEl>
                                          <p:spTgt spid="52"/>
                                        </p:tgtEl>
                                      </p:cBhvr>
                                      <p:to x="100000" y="60000"/>
                                    </p:animScale>
                                    <p:animScale>
                                      <p:cBhvr>
                                        <p:cTn id="238" dur="166" decel="50000">
                                          <p:stCondLst>
                                            <p:cond delay="676"/>
                                          </p:stCondLst>
                                        </p:cTn>
                                        <p:tgtEl>
                                          <p:spTgt spid="52"/>
                                        </p:tgtEl>
                                      </p:cBhvr>
                                      <p:to x="100000" y="100000"/>
                                    </p:animScale>
                                    <p:animScale>
                                      <p:cBhvr>
                                        <p:cTn id="239" dur="26">
                                          <p:stCondLst>
                                            <p:cond delay="1312"/>
                                          </p:stCondLst>
                                        </p:cTn>
                                        <p:tgtEl>
                                          <p:spTgt spid="52"/>
                                        </p:tgtEl>
                                      </p:cBhvr>
                                      <p:to x="100000" y="80000"/>
                                    </p:animScale>
                                    <p:animScale>
                                      <p:cBhvr>
                                        <p:cTn id="240" dur="166" decel="50000">
                                          <p:stCondLst>
                                            <p:cond delay="1338"/>
                                          </p:stCondLst>
                                        </p:cTn>
                                        <p:tgtEl>
                                          <p:spTgt spid="52"/>
                                        </p:tgtEl>
                                      </p:cBhvr>
                                      <p:to x="100000" y="100000"/>
                                    </p:animScale>
                                    <p:animScale>
                                      <p:cBhvr>
                                        <p:cTn id="241" dur="26">
                                          <p:stCondLst>
                                            <p:cond delay="1642"/>
                                          </p:stCondLst>
                                        </p:cTn>
                                        <p:tgtEl>
                                          <p:spTgt spid="52"/>
                                        </p:tgtEl>
                                      </p:cBhvr>
                                      <p:to x="100000" y="90000"/>
                                    </p:animScale>
                                    <p:animScale>
                                      <p:cBhvr>
                                        <p:cTn id="242" dur="166" decel="50000">
                                          <p:stCondLst>
                                            <p:cond delay="1668"/>
                                          </p:stCondLst>
                                        </p:cTn>
                                        <p:tgtEl>
                                          <p:spTgt spid="52"/>
                                        </p:tgtEl>
                                      </p:cBhvr>
                                      <p:to x="100000" y="100000"/>
                                    </p:animScale>
                                    <p:animScale>
                                      <p:cBhvr>
                                        <p:cTn id="243" dur="26">
                                          <p:stCondLst>
                                            <p:cond delay="1808"/>
                                          </p:stCondLst>
                                        </p:cTn>
                                        <p:tgtEl>
                                          <p:spTgt spid="52"/>
                                        </p:tgtEl>
                                      </p:cBhvr>
                                      <p:to x="100000" y="95000"/>
                                    </p:animScale>
                                    <p:animScale>
                                      <p:cBhvr>
                                        <p:cTn id="244" dur="166" decel="50000">
                                          <p:stCondLst>
                                            <p:cond delay="1834"/>
                                          </p:stCondLst>
                                        </p:cTn>
                                        <p:tgtEl>
                                          <p:spTgt spid="52"/>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54"/>
                                        </p:tgtEl>
                                        <p:attrNameLst>
                                          <p:attrName>style.visibility</p:attrName>
                                        </p:attrNameLst>
                                      </p:cBhvr>
                                      <p:to>
                                        <p:strVal val="visible"/>
                                      </p:to>
                                    </p:set>
                                    <p:animEffect transition="in" filter="wipe(down)">
                                      <p:cBhvr>
                                        <p:cTn id="247" dur="580">
                                          <p:stCondLst>
                                            <p:cond delay="0"/>
                                          </p:stCondLst>
                                        </p:cTn>
                                        <p:tgtEl>
                                          <p:spTgt spid="54"/>
                                        </p:tgtEl>
                                      </p:cBhvr>
                                    </p:animEffect>
                                    <p:anim calcmode="lin" valueType="num">
                                      <p:cBhvr>
                                        <p:cTn id="24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253" dur="26">
                                          <p:stCondLst>
                                            <p:cond delay="650"/>
                                          </p:stCondLst>
                                        </p:cTn>
                                        <p:tgtEl>
                                          <p:spTgt spid="54"/>
                                        </p:tgtEl>
                                      </p:cBhvr>
                                      <p:to x="100000" y="60000"/>
                                    </p:animScale>
                                    <p:animScale>
                                      <p:cBhvr>
                                        <p:cTn id="254" dur="166" decel="50000">
                                          <p:stCondLst>
                                            <p:cond delay="676"/>
                                          </p:stCondLst>
                                        </p:cTn>
                                        <p:tgtEl>
                                          <p:spTgt spid="54"/>
                                        </p:tgtEl>
                                      </p:cBhvr>
                                      <p:to x="100000" y="100000"/>
                                    </p:animScale>
                                    <p:animScale>
                                      <p:cBhvr>
                                        <p:cTn id="255" dur="26">
                                          <p:stCondLst>
                                            <p:cond delay="1312"/>
                                          </p:stCondLst>
                                        </p:cTn>
                                        <p:tgtEl>
                                          <p:spTgt spid="54"/>
                                        </p:tgtEl>
                                      </p:cBhvr>
                                      <p:to x="100000" y="80000"/>
                                    </p:animScale>
                                    <p:animScale>
                                      <p:cBhvr>
                                        <p:cTn id="256" dur="166" decel="50000">
                                          <p:stCondLst>
                                            <p:cond delay="1338"/>
                                          </p:stCondLst>
                                        </p:cTn>
                                        <p:tgtEl>
                                          <p:spTgt spid="54"/>
                                        </p:tgtEl>
                                      </p:cBhvr>
                                      <p:to x="100000" y="100000"/>
                                    </p:animScale>
                                    <p:animScale>
                                      <p:cBhvr>
                                        <p:cTn id="257" dur="26">
                                          <p:stCondLst>
                                            <p:cond delay="1642"/>
                                          </p:stCondLst>
                                        </p:cTn>
                                        <p:tgtEl>
                                          <p:spTgt spid="54"/>
                                        </p:tgtEl>
                                      </p:cBhvr>
                                      <p:to x="100000" y="90000"/>
                                    </p:animScale>
                                    <p:animScale>
                                      <p:cBhvr>
                                        <p:cTn id="258" dur="166" decel="50000">
                                          <p:stCondLst>
                                            <p:cond delay="1668"/>
                                          </p:stCondLst>
                                        </p:cTn>
                                        <p:tgtEl>
                                          <p:spTgt spid="54"/>
                                        </p:tgtEl>
                                      </p:cBhvr>
                                      <p:to x="100000" y="100000"/>
                                    </p:animScale>
                                    <p:animScale>
                                      <p:cBhvr>
                                        <p:cTn id="259" dur="26">
                                          <p:stCondLst>
                                            <p:cond delay="1808"/>
                                          </p:stCondLst>
                                        </p:cTn>
                                        <p:tgtEl>
                                          <p:spTgt spid="54"/>
                                        </p:tgtEl>
                                      </p:cBhvr>
                                      <p:to x="100000" y="95000"/>
                                    </p:animScale>
                                    <p:animScale>
                                      <p:cBhvr>
                                        <p:cTn id="260" dur="166" decel="50000">
                                          <p:stCondLst>
                                            <p:cond delay="1834"/>
                                          </p:stCondLst>
                                        </p:cTn>
                                        <p:tgtEl>
                                          <p:spTgt spid="54"/>
                                        </p:tgtEl>
                                      </p:cBhvr>
                                      <p:to x="100000" y="100000"/>
                                    </p:animScale>
                                  </p:childTnLst>
                                </p:cTn>
                              </p:par>
                              <p:par>
                                <p:cTn id="261" presetID="26" presetClass="entr" presetSubtype="0" fill="hold" nodeType="withEffect">
                                  <p:stCondLst>
                                    <p:cond delay="0"/>
                                  </p:stCondLst>
                                  <p:childTnLst>
                                    <p:set>
                                      <p:cBhvr>
                                        <p:cTn id="262" dur="1" fill="hold">
                                          <p:stCondLst>
                                            <p:cond delay="0"/>
                                          </p:stCondLst>
                                        </p:cTn>
                                        <p:tgtEl>
                                          <p:spTgt spid="5"/>
                                        </p:tgtEl>
                                        <p:attrNameLst>
                                          <p:attrName>style.visibility</p:attrName>
                                        </p:attrNameLst>
                                      </p:cBhvr>
                                      <p:to>
                                        <p:strVal val="visible"/>
                                      </p:to>
                                    </p:set>
                                    <p:animEffect transition="in" filter="wipe(down)">
                                      <p:cBhvr>
                                        <p:cTn id="263" dur="580">
                                          <p:stCondLst>
                                            <p:cond delay="0"/>
                                          </p:stCondLst>
                                        </p:cTn>
                                        <p:tgtEl>
                                          <p:spTgt spid="5"/>
                                        </p:tgtEl>
                                      </p:cBhvr>
                                    </p:animEffect>
                                    <p:anim calcmode="lin" valueType="num">
                                      <p:cBhvr>
                                        <p:cTn id="26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9" dur="26">
                                          <p:stCondLst>
                                            <p:cond delay="650"/>
                                          </p:stCondLst>
                                        </p:cTn>
                                        <p:tgtEl>
                                          <p:spTgt spid="5"/>
                                        </p:tgtEl>
                                      </p:cBhvr>
                                      <p:to x="100000" y="60000"/>
                                    </p:animScale>
                                    <p:animScale>
                                      <p:cBhvr>
                                        <p:cTn id="270" dur="166" decel="50000">
                                          <p:stCondLst>
                                            <p:cond delay="676"/>
                                          </p:stCondLst>
                                        </p:cTn>
                                        <p:tgtEl>
                                          <p:spTgt spid="5"/>
                                        </p:tgtEl>
                                      </p:cBhvr>
                                      <p:to x="100000" y="100000"/>
                                    </p:animScale>
                                    <p:animScale>
                                      <p:cBhvr>
                                        <p:cTn id="271" dur="26">
                                          <p:stCondLst>
                                            <p:cond delay="1312"/>
                                          </p:stCondLst>
                                        </p:cTn>
                                        <p:tgtEl>
                                          <p:spTgt spid="5"/>
                                        </p:tgtEl>
                                      </p:cBhvr>
                                      <p:to x="100000" y="80000"/>
                                    </p:animScale>
                                    <p:animScale>
                                      <p:cBhvr>
                                        <p:cTn id="272" dur="166" decel="50000">
                                          <p:stCondLst>
                                            <p:cond delay="1338"/>
                                          </p:stCondLst>
                                        </p:cTn>
                                        <p:tgtEl>
                                          <p:spTgt spid="5"/>
                                        </p:tgtEl>
                                      </p:cBhvr>
                                      <p:to x="100000" y="100000"/>
                                    </p:animScale>
                                    <p:animScale>
                                      <p:cBhvr>
                                        <p:cTn id="273" dur="26">
                                          <p:stCondLst>
                                            <p:cond delay="1642"/>
                                          </p:stCondLst>
                                        </p:cTn>
                                        <p:tgtEl>
                                          <p:spTgt spid="5"/>
                                        </p:tgtEl>
                                      </p:cBhvr>
                                      <p:to x="100000" y="90000"/>
                                    </p:animScale>
                                    <p:animScale>
                                      <p:cBhvr>
                                        <p:cTn id="274" dur="166" decel="50000">
                                          <p:stCondLst>
                                            <p:cond delay="1668"/>
                                          </p:stCondLst>
                                        </p:cTn>
                                        <p:tgtEl>
                                          <p:spTgt spid="5"/>
                                        </p:tgtEl>
                                      </p:cBhvr>
                                      <p:to x="100000" y="100000"/>
                                    </p:animScale>
                                    <p:animScale>
                                      <p:cBhvr>
                                        <p:cTn id="275" dur="26">
                                          <p:stCondLst>
                                            <p:cond delay="1808"/>
                                          </p:stCondLst>
                                        </p:cTn>
                                        <p:tgtEl>
                                          <p:spTgt spid="5"/>
                                        </p:tgtEl>
                                      </p:cBhvr>
                                      <p:to x="100000" y="95000"/>
                                    </p:animScale>
                                    <p:animScale>
                                      <p:cBhvr>
                                        <p:cTn id="276" dur="166" decel="50000">
                                          <p:stCondLst>
                                            <p:cond delay="1834"/>
                                          </p:stCondLst>
                                        </p:cTn>
                                        <p:tgtEl>
                                          <p:spTgt spid="5"/>
                                        </p:tgtEl>
                                      </p:cBhvr>
                                      <p:to x="100000" y="100000"/>
                                    </p:animScale>
                                  </p:childTnLst>
                                </p:cTn>
                              </p:par>
                              <p:par>
                                <p:cTn id="277" presetID="26" presetClass="entr" presetSubtype="0" fill="hold" grpId="0" nodeType="withEffect">
                                  <p:stCondLst>
                                    <p:cond delay="0"/>
                                  </p:stCondLst>
                                  <p:childTnLst>
                                    <p:set>
                                      <p:cBhvr>
                                        <p:cTn id="278" dur="1" fill="hold">
                                          <p:stCondLst>
                                            <p:cond delay="0"/>
                                          </p:stCondLst>
                                        </p:cTn>
                                        <p:tgtEl>
                                          <p:spTgt spid="83"/>
                                        </p:tgtEl>
                                        <p:attrNameLst>
                                          <p:attrName>style.visibility</p:attrName>
                                        </p:attrNameLst>
                                      </p:cBhvr>
                                      <p:to>
                                        <p:strVal val="visible"/>
                                      </p:to>
                                    </p:set>
                                    <p:animEffect transition="in" filter="wipe(down)">
                                      <p:cBhvr>
                                        <p:cTn id="279" dur="580">
                                          <p:stCondLst>
                                            <p:cond delay="0"/>
                                          </p:stCondLst>
                                        </p:cTn>
                                        <p:tgtEl>
                                          <p:spTgt spid="83"/>
                                        </p:tgtEl>
                                      </p:cBhvr>
                                    </p:animEffect>
                                    <p:anim calcmode="lin" valueType="num">
                                      <p:cBhvr>
                                        <p:cTn id="28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285" dur="26">
                                          <p:stCondLst>
                                            <p:cond delay="650"/>
                                          </p:stCondLst>
                                        </p:cTn>
                                        <p:tgtEl>
                                          <p:spTgt spid="83"/>
                                        </p:tgtEl>
                                      </p:cBhvr>
                                      <p:to x="100000" y="60000"/>
                                    </p:animScale>
                                    <p:animScale>
                                      <p:cBhvr>
                                        <p:cTn id="286" dur="166" decel="50000">
                                          <p:stCondLst>
                                            <p:cond delay="676"/>
                                          </p:stCondLst>
                                        </p:cTn>
                                        <p:tgtEl>
                                          <p:spTgt spid="83"/>
                                        </p:tgtEl>
                                      </p:cBhvr>
                                      <p:to x="100000" y="100000"/>
                                    </p:animScale>
                                    <p:animScale>
                                      <p:cBhvr>
                                        <p:cTn id="287" dur="26">
                                          <p:stCondLst>
                                            <p:cond delay="1312"/>
                                          </p:stCondLst>
                                        </p:cTn>
                                        <p:tgtEl>
                                          <p:spTgt spid="83"/>
                                        </p:tgtEl>
                                      </p:cBhvr>
                                      <p:to x="100000" y="80000"/>
                                    </p:animScale>
                                    <p:animScale>
                                      <p:cBhvr>
                                        <p:cTn id="288" dur="166" decel="50000">
                                          <p:stCondLst>
                                            <p:cond delay="1338"/>
                                          </p:stCondLst>
                                        </p:cTn>
                                        <p:tgtEl>
                                          <p:spTgt spid="83"/>
                                        </p:tgtEl>
                                      </p:cBhvr>
                                      <p:to x="100000" y="100000"/>
                                    </p:animScale>
                                    <p:animScale>
                                      <p:cBhvr>
                                        <p:cTn id="289" dur="26">
                                          <p:stCondLst>
                                            <p:cond delay="1642"/>
                                          </p:stCondLst>
                                        </p:cTn>
                                        <p:tgtEl>
                                          <p:spTgt spid="83"/>
                                        </p:tgtEl>
                                      </p:cBhvr>
                                      <p:to x="100000" y="90000"/>
                                    </p:animScale>
                                    <p:animScale>
                                      <p:cBhvr>
                                        <p:cTn id="290" dur="166" decel="50000">
                                          <p:stCondLst>
                                            <p:cond delay="1668"/>
                                          </p:stCondLst>
                                        </p:cTn>
                                        <p:tgtEl>
                                          <p:spTgt spid="83"/>
                                        </p:tgtEl>
                                      </p:cBhvr>
                                      <p:to x="100000" y="100000"/>
                                    </p:animScale>
                                    <p:animScale>
                                      <p:cBhvr>
                                        <p:cTn id="291" dur="26">
                                          <p:stCondLst>
                                            <p:cond delay="1808"/>
                                          </p:stCondLst>
                                        </p:cTn>
                                        <p:tgtEl>
                                          <p:spTgt spid="83"/>
                                        </p:tgtEl>
                                      </p:cBhvr>
                                      <p:to x="100000" y="95000"/>
                                    </p:animScale>
                                    <p:animScale>
                                      <p:cBhvr>
                                        <p:cTn id="292" dur="166" decel="50000">
                                          <p:stCondLst>
                                            <p:cond delay="1834"/>
                                          </p:stCondLst>
                                        </p:cTn>
                                        <p:tgtEl>
                                          <p:spTgt spid="83"/>
                                        </p:tgtEl>
                                      </p:cBhvr>
                                      <p:to x="100000" y="100000"/>
                                    </p:animScale>
                                  </p:childTnLst>
                                </p:cTn>
                              </p:par>
                              <p:par>
                                <p:cTn id="293" presetID="26" presetClass="entr" presetSubtype="0" fill="hold" grpId="0" nodeType="withEffect">
                                  <p:stCondLst>
                                    <p:cond delay="0"/>
                                  </p:stCondLst>
                                  <p:childTnLst>
                                    <p:set>
                                      <p:cBhvr>
                                        <p:cTn id="294" dur="1" fill="hold">
                                          <p:stCondLst>
                                            <p:cond delay="0"/>
                                          </p:stCondLst>
                                        </p:cTn>
                                        <p:tgtEl>
                                          <p:spTgt spid="55"/>
                                        </p:tgtEl>
                                        <p:attrNameLst>
                                          <p:attrName>style.visibility</p:attrName>
                                        </p:attrNameLst>
                                      </p:cBhvr>
                                      <p:to>
                                        <p:strVal val="visible"/>
                                      </p:to>
                                    </p:set>
                                    <p:animEffect transition="in" filter="wipe(down)">
                                      <p:cBhvr>
                                        <p:cTn id="295" dur="580">
                                          <p:stCondLst>
                                            <p:cond delay="0"/>
                                          </p:stCondLst>
                                        </p:cTn>
                                        <p:tgtEl>
                                          <p:spTgt spid="55"/>
                                        </p:tgtEl>
                                      </p:cBhvr>
                                    </p:animEffect>
                                    <p:anim calcmode="lin" valueType="num">
                                      <p:cBhvr>
                                        <p:cTn id="296"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301" dur="26">
                                          <p:stCondLst>
                                            <p:cond delay="650"/>
                                          </p:stCondLst>
                                        </p:cTn>
                                        <p:tgtEl>
                                          <p:spTgt spid="55"/>
                                        </p:tgtEl>
                                      </p:cBhvr>
                                      <p:to x="100000" y="60000"/>
                                    </p:animScale>
                                    <p:animScale>
                                      <p:cBhvr>
                                        <p:cTn id="302" dur="166" decel="50000">
                                          <p:stCondLst>
                                            <p:cond delay="676"/>
                                          </p:stCondLst>
                                        </p:cTn>
                                        <p:tgtEl>
                                          <p:spTgt spid="55"/>
                                        </p:tgtEl>
                                      </p:cBhvr>
                                      <p:to x="100000" y="100000"/>
                                    </p:animScale>
                                    <p:animScale>
                                      <p:cBhvr>
                                        <p:cTn id="303" dur="26">
                                          <p:stCondLst>
                                            <p:cond delay="1312"/>
                                          </p:stCondLst>
                                        </p:cTn>
                                        <p:tgtEl>
                                          <p:spTgt spid="55"/>
                                        </p:tgtEl>
                                      </p:cBhvr>
                                      <p:to x="100000" y="80000"/>
                                    </p:animScale>
                                    <p:animScale>
                                      <p:cBhvr>
                                        <p:cTn id="304" dur="166" decel="50000">
                                          <p:stCondLst>
                                            <p:cond delay="1338"/>
                                          </p:stCondLst>
                                        </p:cTn>
                                        <p:tgtEl>
                                          <p:spTgt spid="55"/>
                                        </p:tgtEl>
                                      </p:cBhvr>
                                      <p:to x="100000" y="100000"/>
                                    </p:animScale>
                                    <p:animScale>
                                      <p:cBhvr>
                                        <p:cTn id="305" dur="26">
                                          <p:stCondLst>
                                            <p:cond delay="1642"/>
                                          </p:stCondLst>
                                        </p:cTn>
                                        <p:tgtEl>
                                          <p:spTgt spid="55"/>
                                        </p:tgtEl>
                                      </p:cBhvr>
                                      <p:to x="100000" y="90000"/>
                                    </p:animScale>
                                    <p:animScale>
                                      <p:cBhvr>
                                        <p:cTn id="306" dur="166" decel="50000">
                                          <p:stCondLst>
                                            <p:cond delay="1668"/>
                                          </p:stCondLst>
                                        </p:cTn>
                                        <p:tgtEl>
                                          <p:spTgt spid="55"/>
                                        </p:tgtEl>
                                      </p:cBhvr>
                                      <p:to x="100000" y="100000"/>
                                    </p:animScale>
                                    <p:animScale>
                                      <p:cBhvr>
                                        <p:cTn id="307" dur="26">
                                          <p:stCondLst>
                                            <p:cond delay="1808"/>
                                          </p:stCondLst>
                                        </p:cTn>
                                        <p:tgtEl>
                                          <p:spTgt spid="55"/>
                                        </p:tgtEl>
                                      </p:cBhvr>
                                      <p:to x="100000" y="95000"/>
                                    </p:animScale>
                                    <p:animScale>
                                      <p:cBhvr>
                                        <p:cTn id="308" dur="166" decel="50000">
                                          <p:stCondLst>
                                            <p:cond delay="1834"/>
                                          </p:stCondLst>
                                        </p:cTn>
                                        <p:tgtEl>
                                          <p:spTgt spid="55"/>
                                        </p:tgtEl>
                                      </p:cBhvr>
                                      <p:to x="100000" y="100000"/>
                                    </p:animScale>
                                  </p:childTnLst>
                                </p:cTn>
                              </p:par>
                              <p:par>
                                <p:cTn id="309" presetID="26" presetClass="entr" presetSubtype="0" fill="hold" nodeType="withEffect">
                                  <p:stCondLst>
                                    <p:cond delay="0"/>
                                  </p:stCondLst>
                                  <p:childTnLst>
                                    <p:set>
                                      <p:cBhvr>
                                        <p:cTn id="310" dur="1" fill="hold">
                                          <p:stCondLst>
                                            <p:cond delay="0"/>
                                          </p:stCondLst>
                                        </p:cTn>
                                        <p:tgtEl>
                                          <p:spTgt spid="25"/>
                                        </p:tgtEl>
                                        <p:attrNameLst>
                                          <p:attrName>style.visibility</p:attrName>
                                        </p:attrNameLst>
                                      </p:cBhvr>
                                      <p:to>
                                        <p:strVal val="visible"/>
                                      </p:to>
                                    </p:set>
                                    <p:animEffect transition="in" filter="wipe(down)">
                                      <p:cBhvr>
                                        <p:cTn id="311" dur="580">
                                          <p:stCondLst>
                                            <p:cond delay="0"/>
                                          </p:stCondLst>
                                        </p:cTn>
                                        <p:tgtEl>
                                          <p:spTgt spid="25"/>
                                        </p:tgtEl>
                                      </p:cBhvr>
                                    </p:animEffect>
                                    <p:anim calcmode="lin" valueType="num">
                                      <p:cBhvr>
                                        <p:cTn id="31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17" dur="26">
                                          <p:stCondLst>
                                            <p:cond delay="650"/>
                                          </p:stCondLst>
                                        </p:cTn>
                                        <p:tgtEl>
                                          <p:spTgt spid="25"/>
                                        </p:tgtEl>
                                      </p:cBhvr>
                                      <p:to x="100000" y="60000"/>
                                    </p:animScale>
                                    <p:animScale>
                                      <p:cBhvr>
                                        <p:cTn id="318" dur="166" decel="50000">
                                          <p:stCondLst>
                                            <p:cond delay="676"/>
                                          </p:stCondLst>
                                        </p:cTn>
                                        <p:tgtEl>
                                          <p:spTgt spid="25"/>
                                        </p:tgtEl>
                                      </p:cBhvr>
                                      <p:to x="100000" y="100000"/>
                                    </p:animScale>
                                    <p:animScale>
                                      <p:cBhvr>
                                        <p:cTn id="319" dur="26">
                                          <p:stCondLst>
                                            <p:cond delay="1312"/>
                                          </p:stCondLst>
                                        </p:cTn>
                                        <p:tgtEl>
                                          <p:spTgt spid="25"/>
                                        </p:tgtEl>
                                      </p:cBhvr>
                                      <p:to x="100000" y="80000"/>
                                    </p:animScale>
                                    <p:animScale>
                                      <p:cBhvr>
                                        <p:cTn id="320" dur="166" decel="50000">
                                          <p:stCondLst>
                                            <p:cond delay="1338"/>
                                          </p:stCondLst>
                                        </p:cTn>
                                        <p:tgtEl>
                                          <p:spTgt spid="25"/>
                                        </p:tgtEl>
                                      </p:cBhvr>
                                      <p:to x="100000" y="100000"/>
                                    </p:animScale>
                                    <p:animScale>
                                      <p:cBhvr>
                                        <p:cTn id="321" dur="26">
                                          <p:stCondLst>
                                            <p:cond delay="1642"/>
                                          </p:stCondLst>
                                        </p:cTn>
                                        <p:tgtEl>
                                          <p:spTgt spid="25"/>
                                        </p:tgtEl>
                                      </p:cBhvr>
                                      <p:to x="100000" y="90000"/>
                                    </p:animScale>
                                    <p:animScale>
                                      <p:cBhvr>
                                        <p:cTn id="322" dur="166" decel="50000">
                                          <p:stCondLst>
                                            <p:cond delay="1668"/>
                                          </p:stCondLst>
                                        </p:cTn>
                                        <p:tgtEl>
                                          <p:spTgt spid="25"/>
                                        </p:tgtEl>
                                      </p:cBhvr>
                                      <p:to x="100000" y="100000"/>
                                    </p:animScale>
                                    <p:animScale>
                                      <p:cBhvr>
                                        <p:cTn id="323" dur="26">
                                          <p:stCondLst>
                                            <p:cond delay="1808"/>
                                          </p:stCondLst>
                                        </p:cTn>
                                        <p:tgtEl>
                                          <p:spTgt spid="25"/>
                                        </p:tgtEl>
                                      </p:cBhvr>
                                      <p:to x="100000" y="95000"/>
                                    </p:animScale>
                                    <p:animScale>
                                      <p:cBhvr>
                                        <p:cTn id="324" dur="166" decel="50000">
                                          <p:stCondLst>
                                            <p:cond delay="1834"/>
                                          </p:stCondLst>
                                        </p:cTn>
                                        <p:tgtEl>
                                          <p:spTgt spid="25"/>
                                        </p:tgtEl>
                                      </p:cBhvr>
                                      <p:to x="100000" y="100000"/>
                                    </p:animScale>
                                  </p:childTnLst>
                                </p:cTn>
                              </p:par>
                              <p:par>
                                <p:cTn id="325" presetID="26" presetClass="entr" presetSubtype="0" fill="hold" grpId="0" nodeType="withEffect">
                                  <p:stCondLst>
                                    <p:cond delay="0"/>
                                  </p:stCondLst>
                                  <p:childTnLst>
                                    <p:set>
                                      <p:cBhvr>
                                        <p:cTn id="326" dur="1" fill="hold">
                                          <p:stCondLst>
                                            <p:cond delay="0"/>
                                          </p:stCondLst>
                                        </p:cTn>
                                        <p:tgtEl>
                                          <p:spTgt spid="84"/>
                                        </p:tgtEl>
                                        <p:attrNameLst>
                                          <p:attrName>style.visibility</p:attrName>
                                        </p:attrNameLst>
                                      </p:cBhvr>
                                      <p:to>
                                        <p:strVal val="visible"/>
                                      </p:to>
                                    </p:set>
                                    <p:animEffect transition="in" filter="wipe(down)">
                                      <p:cBhvr>
                                        <p:cTn id="327" dur="580">
                                          <p:stCondLst>
                                            <p:cond delay="0"/>
                                          </p:stCondLst>
                                        </p:cTn>
                                        <p:tgtEl>
                                          <p:spTgt spid="84"/>
                                        </p:tgtEl>
                                      </p:cBhvr>
                                    </p:animEffect>
                                    <p:anim calcmode="lin" valueType="num">
                                      <p:cBhvr>
                                        <p:cTn id="328"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329"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330"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331"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332"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333" dur="26">
                                          <p:stCondLst>
                                            <p:cond delay="650"/>
                                          </p:stCondLst>
                                        </p:cTn>
                                        <p:tgtEl>
                                          <p:spTgt spid="84"/>
                                        </p:tgtEl>
                                      </p:cBhvr>
                                      <p:to x="100000" y="60000"/>
                                    </p:animScale>
                                    <p:animScale>
                                      <p:cBhvr>
                                        <p:cTn id="334" dur="166" decel="50000">
                                          <p:stCondLst>
                                            <p:cond delay="676"/>
                                          </p:stCondLst>
                                        </p:cTn>
                                        <p:tgtEl>
                                          <p:spTgt spid="84"/>
                                        </p:tgtEl>
                                      </p:cBhvr>
                                      <p:to x="100000" y="100000"/>
                                    </p:animScale>
                                    <p:animScale>
                                      <p:cBhvr>
                                        <p:cTn id="335" dur="26">
                                          <p:stCondLst>
                                            <p:cond delay="1312"/>
                                          </p:stCondLst>
                                        </p:cTn>
                                        <p:tgtEl>
                                          <p:spTgt spid="84"/>
                                        </p:tgtEl>
                                      </p:cBhvr>
                                      <p:to x="100000" y="80000"/>
                                    </p:animScale>
                                    <p:animScale>
                                      <p:cBhvr>
                                        <p:cTn id="336" dur="166" decel="50000">
                                          <p:stCondLst>
                                            <p:cond delay="1338"/>
                                          </p:stCondLst>
                                        </p:cTn>
                                        <p:tgtEl>
                                          <p:spTgt spid="84"/>
                                        </p:tgtEl>
                                      </p:cBhvr>
                                      <p:to x="100000" y="100000"/>
                                    </p:animScale>
                                    <p:animScale>
                                      <p:cBhvr>
                                        <p:cTn id="337" dur="26">
                                          <p:stCondLst>
                                            <p:cond delay="1642"/>
                                          </p:stCondLst>
                                        </p:cTn>
                                        <p:tgtEl>
                                          <p:spTgt spid="84"/>
                                        </p:tgtEl>
                                      </p:cBhvr>
                                      <p:to x="100000" y="90000"/>
                                    </p:animScale>
                                    <p:animScale>
                                      <p:cBhvr>
                                        <p:cTn id="338" dur="166" decel="50000">
                                          <p:stCondLst>
                                            <p:cond delay="1668"/>
                                          </p:stCondLst>
                                        </p:cTn>
                                        <p:tgtEl>
                                          <p:spTgt spid="84"/>
                                        </p:tgtEl>
                                      </p:cBhvr>
                                      <p:to x="100000" y="100000"/>
                                    </p:animScale>
                                    <p:animScale>
                                      <p:cBhvr>
                                        <p:cTn id="339" dur="26">
                                          <p:stCondLst>
                                            <p:cond delay="1808"/>
                                          </p:stCondLst>
                                        </p:cTn>
                                        <p:tgtEl>
                                          <p:spTgt spid="84"/>
                                        </p:tgtEl>
                                      </p:cBhvr>
                                      <p:to x="100000" y="95000"/>
                                    </p:animScale>
                                    <p:animScale>
                                      <p:cBhvr>
                                        <p:cTn id="340" dur="166" decel="50000">
                                          <p:stCondLst>
                                            <p:cond delay="1834"/>
                                          </p:stCondLst>
                                        </p:cTn>
                                        <p:tgtEl>
                                          <p:spTgt spid="84"/>
                                        </p:tgtEl>
                                      </p:cBhvr>
                                      <p:to x="100000" y="100000"/>
                                    </p:animScale>
                                  </p:childTnLst>
                                </p:cTn>
                              </p:par>
                              <p:par>
                                <p:cTn id="341" presetID="26" presetClass="entr" presetSubtype="0" fill="hold" grpId="0" nodeType="withEffect">
                                  <p:stCondLst>
                                    <p:cond delay="0"/>
                                  </p:stCondLst>
                                  <p:childTnLst>
                                    <p:set>
                                      <p:cBhvr>
                                        <p:cTn id="342" dur="1" fill="hold">
                                          <p:stCondLst>
                                            <p:cond delay="0"/>
                                          </p:stCondLst>
                                        </p:cTn>
                                        <p:tgtEl>
                                          <p:spTgt spid="56"/>
                                        </p:tgtEl>
                                        <p:attrNameLst>
                                          <p:attrName>style.visibility</p:attrName>
                                        </p:attrNameLst>
                                      </p:cBhvr>
                                      <p:to>
                                        <p:strVal val="visible"/>
                                      </p:to>
                                    </p:set>
                                    <p:animEffect transition="in" filter="wipe(down)">
                                      <p:cBhvr>
                                        <p:cTn id="343" dur="580">
                                          <p:stCondLst>
                                            <p:cond delay="0"/>
                                          </p:stCondLst>
                                        </p:cTn>
                                        <p:tgtEl>
                                          <p:spTgt spid="56"/>
                                        </p:tgtEl>
                                      </p:cBhvr>
                                    </p:animEffect>
                                    <p:anim calcmode="lin" valueType="num">
                                      <p:cBhvr>
                                        <p:cTn id="344"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345"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346"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347"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348"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349" dur="26">
                                          <p:stCondLst>
                                            <p:cond delay="650"/>
                                          </p:stCondLst>
                                        </p:cTn>
                                        <p:tgtEl>
                                          <p:spTgt spid="56"/>
                                        </p:tgtEl>
                                      </p:cBhvr>
                                      <p:to x="100000" y="60000"/>
                                    </p:animScale>
                                    <p:animScale>
                                      <p:cBhvr>
                                        <p:cTn id="350" dur="166" decel="50000">
                                          <p:stCondLst>
                                            <p:cond delay="676"/>
                                          </p:stCondLst>
                                        </p:cTn>
                                        <p:tgtEl>
                                          <p:spTgt spid="56"/>
                                        </p:tgtEl>
                                      </p:cBhvr>
                                      <p:to x="100000" y="100000"/>
                                    </p:animScale>
                                    <p:animScale>
                                      <p:cBhvr>
                                        <p:cTn id="351" dur="26">
                                          <p:stCondLst>
                                            <p:cond delay="1312"/>
                                          </p:stCondLst>
                                        </p:cTn>
                                        <p:tgtEl>
                                          <p:spTgt spid="56"/>
                                        </p:tgtEl>
                                      </p:cBhvr>
                                      <p:to x="100000" y="80000"/>
                                    </p:animScale>
                                    <p:animScale>
                                      <p:cBhvr>
                                        <p:cTn id="352" dur="166" decel="50000">
                                          <p:stCondLst>
                                            <p:cond delay="1338"/>
                                          </p:stCondLst>
                                        </p:cTn>
                                        <p:tgtEl>
                                          <p:spTgt spid="56"/>
                                        </p:tgtEl>
                                      </p:cBhvr>
                                      <p:to x="100000" y="100000"/>
                                    </p:animScale>
                                    <p:animScale>
                                      <p:cBhvr>
                                        <p:cTn id="353" dur="26">
                                          <p:stCondLst>
                                            <p:cond delay="1642"/>
                                          </p:stCondLst>
                                        </p:cTn>
                                        <p:tgtEl>
                                          <p:spTgt spid="56"/>
                                        </p:tgtEl>
                                      </p:cBhvr>
                                      <p:to x="100000" y="90000"/>
                                    </p:animScale>
                                    <p:animScale>
                                      <p:cBhvr>
                                        <p:cTn id="354" dur="166" decel="50000">
                                          <p:stCondLst>
                                            <p:cond delay="1668"/>
                                          </p:stCondLst>
                                        </p:cTn>
                                        <p:tgtEl>
                                          <p:spTgt spid="56"/>
                                        </p:tgtEl>
                                      </p:cBhvr>
                                      <p:to x="100000" y="100000"/>
                                    </p:animScale>
                                    <p:animScale>
                                      <p:cBhvr>
                                        <p:cTn id="355" dur="26">
                                          <p:stCondLst>
                                            <p:cond delay="1808"/>
                                          </p:stCondLst>
                                        </p:cTn>
                                        <p:tgtEl>
                                          <p:spTgt spid="56"/>
                                        </p:tgtEl>
                                      </p:cBhvr>
                                      <p:to x="100000" y="95000"/>
                                    </p:animScale>
                                    <p:animScale>
                                      <p:cBhvr>
                                        <p:cTn id="356" dur="166" decel="50000">
                                          <p:stCondLst>
                                            <p:cond delay="1834"/>
                                          </p:stCondLst>
                                        </p:cTn>
                                        <p:tgtEl>
                                          <p:spTgt spid="56"/>
                                        </p:tgtEl>
                                      </p:cBhvr>
                                      <p:to x="100000" y="100000"/>
                                    </p:animScale>
                                  </p:childTnLst>
                                </p:cTn>
                              </p:par>
                              <p:par>
                                <p:cTn id="357" presetID="26" presetClass="entr" presetSubtype="0" fill="hold" nodeType="withEffect">
                                  <p:stCondLst>
                                    <p:cond delay="0"/>
                                  </p:stCondLst>
                                  <p:childTnLst>
                                    <p:set>
                                      <p:cBhvr>
                                        <p:cTn id="358" dur="1" fill="hold">
                                          <p:stCondLst>
                                            <p:cond delay="0"/>
                                          </p:stCondLst>
                                        </p:cTn>
                                        <p:tgtEl>
                                          <p:spTgt spid="28"/>
                                        </p:tgtEl>
                                        <p:attrNameLst>
                                          <p:attrName>style.visibility</p:attrName>
                                        </p:attrNameLst>
                                      </p:cBhvr>
                                      <p:to>
                                        <p:strVal val="visible"/>
                                      </p:to>
                                    </p:set>
                                    <p:animEffect transition="in" filter="wipe(down)">
                                      <p:cBhvr>
                                        <p:cTn id="359" dur="580">
                                          <p:stCondLst>
                                            <p:cond delay="0"/>
                                          </p:stCondLst>
                                        </p:cTn>
                                        <p:tgtEl>
                                          <p:spTgt spid="28"/>
                                        </p:tgtEl>
                                      </p:cBhvr>
                                    </p:animEffect>
                                    <p:anim calcmode="lin" valueType="num">
                                      <p:cBhvr>
                                        <p:cTn id="3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65" dur="26">
                                          <p:stCondLst>
                                            <p:cond delay="650"/>
                                          </p:stCondLst>
                                        </p:cTn>
                                        <p:tgtEl>
                                          <p:spTgt spid="28"/>
                                        </p:tgtEl>
                                      </p:cBhvr>
                                      <p:to x="100000" y="60000"/>
                                    </p:animScale>
                                    <p:animScale>
                                      <p:cBhvr>
                                        <p:cTn id="366" dur="166" decel="50000">
                                          <p:stCondLst>
                                            <p:cond delay="676"/>
                                          </p:stCondLst>
                                        </p:cTn>
                                        <p:tgtEl>
                                          <p:spTgt spid="28"/>
                                        </p:tgtEl>
                                      </p:cBhvr>
                                      <p:to x="100000" y="100000"/>
                                    </p:animScale>
                                    <p:animScale>
                                      <p:cBhvr>
                                        <p:cTn id="367" dur="26">
                                          <p:stCondLst>
                                            <p:cond delay="1312"/>
                                          </p:stCondLst>
                                        </p:cTn>
                                        <p:tgtEl>
                                          <p:spTgt spid="28"/>
                                        </p:tgtEl>
                                      </p:cBhvr>
                                      <p:to x="100000" y="80000"/>
                                    </p:animScale>
                                    <p:animScale>
                                      <p:cBhvr>
                                        <p:cTn id="368" dur="166" decel="50000">
                                          <p:stCondLst>
                                            <p:cond delay="1338"/>
                                          </p:stCondLst>
                                        </p:cTn>
                                        <p:tgtEl>
                                          <p:spTgt spid="28"/>
                                        </p:tgtEl>
                                      </p:cBhvr>
                                      <p:to x="100000" y="100000"/>
                                    </p:animScale>
                                    <p:animScale>
                                      <p:cBhvr>
                                        <p:cTn id="369" dur="26">
                                          <p:stCondLst>
                                            <p:cond delay="1642"/>
                                          </p:stCondLst>
                                        </p:cTn>
                                        <p:tgtEl>
                                          <p:spTgt spid="28"/>
                                        </p:tgtEl>
                                      </p:cBhvr>
                                      <p:to x="100000" y="90000"/>
                                    </p:animScale>
                                    <p:animScale>
                                      <p:cBhvr>
                                        <p:cTn id="370" dur="166" decel="50000">
                                          <p:stCondLst>
                                            <p:cond delay="1668"/>
                                          </p:stCondLst>
                                        </p:cTn>
                                        <p:tgtEl>
                                          <p:spTgt spid="28"/>
                                        </p:tgtEl>
                                      </p:cBhvr>
                                      <p:to x="100000" y="100000"/>
                                    </p:animScale>
                                    <p:animScale>
                                      <p:cBhvr>
                                        <p:cTn id="371" dur="26">
                                          <p:stCondLst>
                                            <p:cond delay="1808"/>
                                          </p:stCondLst>
                                        </p:cTn>
                                        <p:tgtEl>
                                          <p:spTgt spid="28"/>
                                        </p:tgtEl>
                                      </p:cBhvr>
                                      <p:to x="100000" y="95000"/>
                                    </p:animScale>
                                    <p:animScale>
                                      <p:cBhvr>
                                        <p:cTn id="372" dur="166" decel="50000">
                                          <p:stCondLst>
                                            <p:cond delay="1834"/>
                                          </p:stCondLst>
                                        </p:cTn>
                                        <p:tgtEl>
                                          <p:spTgt spid="28"/>
                                        </p:tgtEl>
                                      </p:cBhvr>
                                      <p:to x="100000" y="100000"/>
                                    </p:animScale>
                                  </p:childTnLst>
                                </p:cTn>
                              </p:par>
                              <p:par>
                                <p:cTn id="373" presetID="26" presetClass="entr" presetSubtype="0" fill="hold" grpId="0" nodeType="withEffect">
                                  <p:stCondLst>
                                    <p:cond delay="0"/>
                                  </p:stCondLst>
                                  <p:childTnLst>
                                    <p:set>
                                      <p:cBhvr>
                                        <p:cTn id="374" dur="1" fill="hold">
                                          <p:stCondLst>
                                            <p:cond delay="0"/>
                                          </p:stCondLst>
                                        </p:cTn>
                                        <p:tgtEl>
                                          <p:spTgt spid="85"/>
                                        </p:tgtEl>
                                        <p:attrNameLst>
                                          <p:attrName>style.visibility</p:attrName>
                                        </p:attrNameLst>
                                      </p:cBhvr>
                                      <p:to>
                                        <p:strVal val="visible"/>
                                      </p:to>
                                    </p:set>
                                    <p:animEffect transition="in" filter="wipe(down)">
                                      <p:cBhvr>
                                        <p:cTn id="375" dur="580">
                                          <p:stCondLst>
                                            <p:cond delay="0"/>
                                          </p:stCondLst>
                                        </p:cTn>
                                        <p:tgtEl>
                                          <p:spTgt spid="85"/>
                                        </p:tgtEl>
                                      </p:cBhvr>
                                    </p:animEffect>
                                    <p:anim calcmode="lin" valueType="num">
                                      <p:cBhvr>
                                        <p:cTn id="376"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377"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378"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379"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380"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381" dur="26">
                                          <p:stCondLst>
                                            <p:cond delay="650"/>
                                          </p:stCondLst>
                                        </p:cTn>
                                        <p:tgtEl>
                                          <p:spTgt spid="85"/>
                                        </p:tgtEl>
                                      </p:cBhvr>
                                      <p:to x="100000" y="60000"/>
                                    </p:animScale>
                                    <p:animScale>
                                      <p:cBhvr>
                                        <p:cTn id="382" dur="166" decel="50000">
                                          <p:stCondLst>
                                            <p:cond delay="676"/>
                                          </p:stCondLst>
                                        </p:cTn>
                                        <p:tgtEl>
                                          <p:spTgt spid="85"/>
                                        </p:tgtEl>
                                      </p:cBhvr>
                                      <p:to x="100000" y="100000"/>
                                    </p:animScale>
                                    <p:animScale>
                                      <p:cBhvr>
                                        <p:cTn id="383" dur="26">
                                          <p:stCondLst>
                                            <p:cond delay="1312"/>
                                          </p:stCondLst>
                                        </p:cTn>
                                        <p:tgtEl>
                                          <p:spTgt spid="85"/>
                                        </p:tgtEl>
                                      </p:cBhvr>
                                      <p:to x="100000" y="80000"/>
                                    </p:animScale>
                                    <p:animScale>
                                      <p:cBhvr>
                                        <p:cTn id="384" dur="166" decel="50000">
                                          <p:stCondLst>
                                            <p:cond delay="1338"/>
                                          </p:stCondLst>
                                        </p:cTn>
                                        <p:tgtEl>
                                          <p:spTgt spid="85"/>
                                        </p:tgtEl>
                                      </p:cBhvr>
                                      <p:to x="100000" y="100000"/>
                                    </p:animScale>
                                    <p:animScale>
                                      <p:cBhvr>
                                        <p:cTn id="385" dur="26">
                                          <p:stCondLst>
                                            <p:cond delay="1642"/>
                                          </p:stCondLst>
                                        </p:cTn>
                                        <p:tgtEl>
                                          <p:spTgt spid="85"/>
                                        </p:tgtEl>
                                      </p:cBhvr>
                                      <p:to x="100000" y="90000"/>
                                    </p:animScale>
                                    <p:animScale>
                                      <p:cBhvr>
                                        <p:cTn id="386" dur="166" decel="50000">
                                          <p:stCondLst>
                                            <p:cond delay="1668"/>
                                          </p:stCondLst>
                                        </p:cTn>
                                        <p:tgtEl>
                                          <p:spTgt spid="85"/>
                                        </p:tgtEl>
                                      </p:cBhvr>
                                      <p:to x="100000" y="100000"/>
                                    </p:animScale>
                                    <p:animScale>
                                      <p:cBhvr>
                                        <p:cTn id="387" dur="26">
                                          <p:stCondLst>
                                            <p:cond delay="1808"/>
                                          </p:stCondLst>
                                        </p:cTn>
                                        <p:tgtEl>
                                          <p:spTgt spid="85"/>
                                        </p:tgtEl>
                                      </p:cBhvr>
                                      <p:to x="100000" y="95000"/>
                                    </p:animScale>
                                    <p:animScale>
                                      <p:cBhvr>
                                        <p:cTn id="388" dur="166" decel="50000">
                                          <p:stCondLst>
                                            <p:cond delay="1834"/>
                                          </p:stCondLst>
                                        </p:cTn>
                                        <p:tgtEl>
                                          <p:spTgt spid="85"/>
                                        </p:tgtEl>
                                      </p:cBhvr>
                                      <p:to x="100000" y="100000"/>
                                    </p:animScale>
                                  </p:childTnLst>
                                </p:cTn>
                              </p:par>
                              <p:par>
                                <p:cTn id="389" presetID="26" presetClass="entr" presetSubtype="0" fill="hold" grpId="0" nodeType="withEffect">
                                  <p:stCondLst>
                                    <p:cond delay="0"/>
                                  </p:stCondLst>
                                  <p:childTnLst>
                                    <p:set>
                                      <p:cBhvr>
                                        <p:cTn id="390" dur="1" fill="hold">
                                          <p:stCondLst>
                                            <p:cond delay="0"/>
                                          </p:stCondLst>
                                        </p:cTn>
                                        <p:tgtEl>
                                          <p:spTgt spid="57"/>
                                        </p:tgtEl>
                                        <p:attrNameLst>
                                          <p:attrName>style.visibility</p:attrName>
                                        </p:attrNameLst>
                                      </p:cBhvr>
                                      <p:to>
                                        <p:strVal val="visible"/>
                                      </p:to>
                                    </p:set>
                                    <p:animEffect transition="in" filter="wipe(down)">
                                      <p:cBhvr>
                                        <p:cTn id="391" dur="580">
                                          <p:stCondLst>
                                            <p:cond delay="0"/>
                                          </p:stCondLst>
                                        </p:cTn>
                                        <p:tgtEl>
                                          <p:spTgt spid="57"/>
                                        </p:tgtEl>
                                      </p:cBhvr>
                                    </p:animEffect>
                                    <p:anim calcmode="lin" valueType="num">
                                      <p:cBhvr>
                                        <p:cTn id="392"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393"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394"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395"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396"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397" dur="26">
                                          <p:stCondLst>
                                            <p:cond delay="650"/>
                                          </p:stCondLst>
                                        </p:cTn>
                                        <p:tgtEl>
                                          <p:spTgt spid="57"/>
                                        </p:tgtEl>
                                      </p:cBhvr>
                                      <p:to x="100000" y="60000"/>
                                    </p:animScale>
                                    <p:animScale>
                                      <p:cBhvr>
                                        <p:cTn id="398" dur="166" decel="50000">
                                          <p:stCondLst>
                                            <p:cond delay="676"/>
                                          </p:stCondLst>
                                        </p:cTn>
                                        <p:tgtEl>
                                          <p:spTgt spid="57"/>
                                        </p:tgtEl>
                                      </p:cBhvr>
                                      <p:to x="100000" y="100000"/>
                                    </p:animScale>
                                    <p:animScale>
                                      <p:cBhvr>
                                        <p:cTn id="399" dur="26">
                                          <p:stCondLst>
                                            <p:cond delay="1312"/>
                                          </p:stCondLst>
                                        </p:cTn>
                                        <p:tgtEl>
                                          <p:spTgt spid="57"/>
                                        </p:tgtEl>
                                      </p:cBhvr>
                                      <p:to x="100000" y="80000"/>
                                    </p:animScale>
                                    <p:animScale>
                                      <p:cBhvr>
                                        <p:cTn id="400" dur="166" decel="50000">
                                          <p:stCondLst>
                                            <p:cond delay="1338"/>
                                          </p:stCondLst>
                                        </p:cTn>
                                        <p:tgtEl>
                                          <p:spTgt spid="57"/>
                                        </p:tgtEl>
                                      </p:cBhvr>
                                      <p:to x="100000" y="100000"/>
                                    </p:animScale>
                                    <p:animScale>
                                      <p:cBhvr>
                                        <p:cTn id="401" dur="26">
                                          <p:stCondLst>
                                            <p:cond delay="1642"/>
                                          </p:stCondLst>
                                        </p:cTn>
                                        <p:tgtEl>
                                          <p:spTgt spid="57"/>
                                        </p:tgtEl>
                                      </p:cBhvr>
                                      <p:to x="100000" y="90000"/>
                                    </p:animScale>
                                    <p:animScale>
                                      <p:cBhvr>
                                        <p:cTn id="402" dur="166" decel="50000">
                                          <p:stCondLst>
                                            <p:cond delay="1668"/>
                                          </p:stCondLst>
                                        </p:cTn>
                                        <p:tgtEl>
                                          <p:spTgt spid="57"/>
                                        </p:tgtEl>
                                      </p:cBhvr>
                                      <p:to x="100000" y="100000"/>
                                    </p:animScale>
                                    <p:animScale>
                                      <p:cBhvr>
                                        <p:cTn id="403" dur="26">
                                          <p:stCondLst>
                                            <p:cond delay="1808"/>
                                          </p:stCondLst>
                                        </p:cTn>
                                        <p:tgtEl>
                                          <p:spTgt spid="57"/>
                                        </p:tgtEl>
                                      </p:cBhvr>
                                      <p:to x="100000" y="95000"/>
                                    </p:animScale>
                                    <p:animScale>
                                      <p:cBhvr>
                                        <p:cTn id="404" dur="166" decel="50000">
                                          <p:stCondLst>
                                            <p:cond delay="1834"/>
                                          </p:stCondLst>
                                        </p:cTn>
                                        <p:tgtEl>
                                          <p:spTgt spid="57"/>
                                        </p:tgtEl>
                                      </p:cBhvr>
                                      <p:to x="100000" y="100000"/>
                                    </p:animScale>
                                  </p:childTnLst>
                                </p:cTn>
                              </p:par>
                              <p:par>
                                <p:cTn id="405" presetID="26" presetClass="entr" presetSubtype="0" fill="hold" nodeType="withEffect">
                                  <p:stCondLst>
                                    <p:cond delay="0"/>
                                  </p:stCondLst>
                                  <p:childTnLst>
                                    <p:set>
                                      <p:cBhvr>
                                        <p:cTn id="406" dur="1" fill="hold">
                                          <p:stCondLst>
                                            <p:cond delay="0"/>
                                          </p:stCondLst>
                                        </p:cTn>
                                        <p:tgtEl>
                                          <p:spTgt spid="26"/>
                                        </p:tgtEl>
                                        <p:attrNameLst>
                                          <p:attrName>style.visibility</p:attrName>
                                        </p:attrNameLst>
                                      </p:cBhvr>
                                      <p:to>
                                        <p:strVal val="visible"/>
                                      </p:to>
                                    </p:set>
                                    <p:animEffect transition="in" filter="wipe(down)">
                                      <p:cBhvr>
                                        <p:cTn id="407" dur="580">
                                          <p:stCondLst>
                                            <p:cond delay="0"/>
                                          </p:stCondLst>
                                        </p:cTn>
                                        <p:tgtEl>
                                          <p:spTgt spid="26"/>
                                        </p:tgtEl>
                                      </p:cBhvr>
                                    </p:animEffect>
                                    <p:anim calcmode="lin" valueType="num">
                                      <p:cBhvr>
                                        <p:cTn id="40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0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13" dur="26">
                                          <p:stCondLst>
                                            <p:cond delay="650"/>
                                          </p:stCondLst>
                                        </p:cTn>
                                        <p:tgtEl>
                                          <p:spTgt spid="26"/>
                                        </p:tgtEl>
                                      </p:cBhvr>
                                      <p:to x="100000" y="60000"/>
                                    </p:animScale>
                                    <p:animScale>
                                      <p:cBhvr>
                                        <p:cTn id="414" dur="166" decel="50000">
                                          <p:stCondLst>
                                            <p:cond delay="676"/>
                                          </p:stCondLst>
                                        </p:cTn>
                                        <p:tgtEl>
                                          <p:spTgt spid="26"/>
                                        </p:tgtEl>
                                      </p:cBhvr>
                                      <p:to x="100000" y="100000"/>
                                    </p:animScale>
                                    <p:animScale>
                                      <p:cBhvr>
                                        <p:cTn id="415" dur="26">
                                          <p:stCondLst>
                                            <p:cond delay="1312"/>
                                          </p:stCondLst>
                                        </p:cTn>
                                        <p:tgtEl>
                                          <p:spTgt spid="26"/>
                                        </p:tgtEl>
                                      </p:cBhvr>
                                      <p:to x="100000" y="80000"/>
                                    </p:animScale>
                                    <p:animScale>
                                      <p:cBhvr>
                                        <p:cTn id="416" dur="166" decel="50000">
                                          <p:stCondLst>
                                            <p:cond delay="1338"/>
                                          </p:stCondLst>
                                        </p:cTn>
                                        <p:tgtEl>
                                          <p:spTgt spid="26"/>
                                        </p:tgtEl>
                                      </p:cBhvr>
                                      <p:to x="100000" y="100000"/>
                                    </p:animScale>
                                    <p:animScale>
                                      <p:cBhvr>
                                        <p:cTn id="417" dur="26">
                                          <p:stCondLst>
                                            <p:cond delay="1642"/>
                                          </p:stCondLst>
                                        </p:cTn>
                                        <p:tgtEl>
                                          <p:spTgt spid="26"/>
                                        </p:tgtEl>
                                      </p:cBhvr>
                                      <p:to x="100000" y="90000"/>
                                    </p:animScale>
                                    <p:animScale>
                                      <p:cBhvr>
                                        <p:cTn id="418" dur="166" decel="50000">
                                          <p:stCondLst>
                                            <p:cond delay="1668"/>
                                          </p:stCondLst>
                                        </p:cTn>
                                        <p:tgtEl>
                                          <p:spTgt spid="26"/>
                                        </p:tgtEl>
                                      </p:cBhvr>
                                      <p:to x="100000" y="100000"/>
                                    </p:animScale>
                                    <p:animScale>
                                      <p:cBhvr>
                                        <p:cTn id="419" dur="26">
                                          <p:stCondLst>
                                            <p:cond delay="1808"/>
                                          </p:stCondLst>
                                        </p:cTn>
                                        <p:tgtEl>
                                          <p:spTgt spid="26"/>
                                        </p:tgtEl>
                                      </p:cBhvr>
                                      <p:to x="100000" y="95000"/>
                                    </p:animScale>
                                    <p:animScale>
                                      <p:cBhvr>
                                        <p:cTn id="420" dur="166" decel="50000">
                                          <p:stCondLst>
                                            <p:cond delay="1834"/>
                                          </p:stCondLst>
                                        </p:cTn>
                                        <p:tgtEl>
                                          <p:spTgt spid="26"/>
                                        </p:tgtEl>
                                      </p:cBhvr>
                                      <p:to x="100000" y="100000"/>
                                    </p:animScale>
                                  </p:childTnLst>
                                </p:cTn>
                              </p:par>
                              <p:par>
                                <p:cTn id="421" presetID="26" presetClass="entr" presetSubtype="0" fill="hold" grpId="0" nodeType="withEffect">
                                  <p:stCondLst>
                                    <p:cond delay="0"/>
                                  </p:stCondLst>
                                  <p:childTnLst>
                                    <p:set>
                                      <p:cBhvr>
                                        <p:cTn id="422" dur="1" fill="hold">
                                          <p:stCondLst>
                                            <p:cond delay="0"/>
                                          </p:stCondLst>
                                        </p:cTn>
                                        <p:tgtEl>
                                          <p:spTgt spid="86"/>
                                        </p:tgtEl>
                                        <p:attrNameLst>
                                          <p:attrName>style.visibility</p:attrName>
                                        </p:attrNameLst>
                                      </p:cBhvr>
                                      <p:to>
                                        <p:strVal val="visible"/>
                                      </p:to>
                                    </p:set>
                                    <p:animEffect transition="in" filter="wipe(down)">
                                      <p:cBhvr>
                                        <p:cTn id="423" dur="580">
                                          <p:stCondLst>
                                            <p:cond delay="0"/>
                                          </p:stCondLst>
                                        </p:cTn>
                                        <p:tgtEl>
                                          <p:spTgt spid="86"/>
                                        </p:tgtEl>
                                      </p:cBhvr>
                                    </p:animEffect>
                                    <p:anim calcmode="lin" valueType="num">
                                      <p:cBhvr>
                                        <p:cTn id="424"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425"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426"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427"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428"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429" dur="26">
                                          <p:stCondLst>
                                            <p:cond delay="650"/>
                                          </p:stCondLst>
                                        </p:cTn>
                                        <p:tgtEl>
                                          <p:spTgt spid="86"/>
                                        </p:tgtEl>
                                      </p:cBhvr>
                                      <p:to x="100000" y="60000"/>
                                    </p:animScale>
                                    <p:animScale>
                                      <p:cBhvr>
                                        <p:cTn id="430" dur="166" decel="50000">
                                          <p:stCondLst>
                                            <p:cond delay="676"/>
                                          </p:stCondLst>
                                        </p:cTn>
                                        <p:tgtEl>
                                          <p:spTgt spid="86"/>
                                        </p:tgtEl>
                                      </p:cBhvr>
                                      <p:to x="100000" y="100000"/>
                                    </p:animScale>
                                    <p:animScale>
                                      <p:cBhvr>
                                        <p:cTn id="431" dur="26">
                                          <p:stCondLst>
                                            <p:cond delay="1312"/>
                                          </p:stCondLst>
                                        </p:cTn>
                                        <p:tgtEl>
                                          <p:spTgt spid="86"/>
                                        </p:tgtEl>
                                      </p:cBhvr>
                                      <p:to x="100000" y="80000"/>
                                    </p:animScale>
                                    <p:animScale>
                                      <p:cBhvr>
                                        <p:cTn id="432" dur="166" decel="50000">
                                          <p:stCondLst>
                                            <p:cond delay="1338"/>
                                          </p:stCondLst>
                                        </p:cTn>
                                        <p:tgtEl>
                                          <p:spTgt spid="86"/>
                                        </p:tgtEl>
                                      </p:cBhvr>
                                      <p:to x="100000" y="100000"/>
                                    </p:animScale>
                                    <p:animScale>
                                      <p:cBhvr>
                                        <p:cTn id="433" dur="26">
                                          <p:stCondLst>
                                            <p:cond delay="1642"/>
                                          </p:stCondLst>
                                        </p:cTn>
                                        <p:tgtEl>
                                          <p:spTgt spid="86"/>
                                        </p:tgtEl>
                                      </p:cBhvr>
                                      <p:to x="100000" y="90000"/>
                                    </p:animScale>
                                    <p:animScale>
                                      <p:cBhvr>
                                        <p:cTn id="434" dur="166" decel="50000">
                                          <p:stCondLst>
                                            <p:cond delay="1668"/>
                                          </p:stCondLst>
                                        </p:cTn>
                                        <p:tgtEl>
                                          <p:spTgt spid="86"/>
                                        </p:tgtEl>
                                      </p:cBhvr>
                                      <p:to x="100000" y="100000"/>
                                    </p:animScale>
                                    <p:animScale>
                                      <p:cBhvr>
                                        <p:cTn id="435" dur="26">
                                          <p:stCondLst>
                                            <p:cond delay="1808"/>
                                          </p:stCondLst>
                                        </p:cTn>
                                        <p:tgtEl>
                                          <p:spTgt spid="86"/>
                                        </p:tgtEl>
                                      </p:cBhvr>
                                      <p:to x="100000" y="95000"/>
                                    </p:animScale>
                                    <p:animScale>
                                      <p:cBhvr>
                                        <p:cTn id="436" dur="166" decel="50000">
                                          <p:stCondLst>
                                            <p:cond delay="1834"/>
                                          </p:stCondLst>
                                        </p:cTn>
                                        <p:tgtEl>
                                          <p:spTgt spid="86"/>
                                        </p:tgtEl>
                                      </p:cBhvr>
                                      <p:to x="100000" y="100000"/>
                                    </p:animScale>
                                  </p:childTnLst>
                                </p:cTn>
                              </p:par>
                              <p:par>
                                <p:cTn id="437" presetID="26" presetClass="entr" presetSubtype="0" fill="hold" grpId="0" nodeType="withEffect">
                                  <p:stCondLst>
                                    <p:cond delay="0"/>
                                  </p:stCondLst>
                                  <p:childTnLst>
                                    <p:set>
                                      <p:cBhvr>
                                        <p:cTn id="438" dur="1" fill="hold">
                                          <p:stCondLst>
                                            <p:cond delay="0"/>
                                          </p:stCondLst>
                                        </p:cTn>
                                        <p:tgtEl>
                                          <p:spTgt spid="58"/>
                                        </p:tgtEl>
                                        <p:attrNameLst>
                                          <p:attrName>style.visibility</p:attrName>
                                        </p:attrNameLst>
                                      </p:cBhvr>
                                      <p:to>
                                        <p:strVal val="visible"/>
                                      </p:to>
                                    </p:set>
                                    <p:animEffect transition="in" filter="wipe(down)">
                                      <p:cBhvr>
                                        <p:cTn id="439" dur="580">
                                          <p:stCondLst>
                                            <p:cond delay="0"/>
                                          </p:stCondLst>
                                        </p:cTn>
                                        <p:tgtEl>
                                          <p:spTgt spid="58"/>
                                        </p:tgtEl>
                                      </p:cBhvr>
                                    </p:animEffect>
                                    <p:anim calcmode="lin" valueType="num">
                                      <p:cBhvr>
                                        <p:cTn id="440"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441"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442"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443"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444"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445" dur="26">
                                          <p:stCondLst>
                                            <p:cond delay="650"/>
                                          </p:stCondLst>
                                        </p:cTn>
                                        <p:tgtEl>
                                          <p:spTgt spid="58"/>
                                        </p:tgtEl>
                                      </p:cBhvr>
                                      <p:to x="100000" y="60000"/>
                                    </p:animScale>
                                    <p:animScale>
                                      <p:cBhvr>
                                        <p:cTn id="446" dur="166" decel="50000">
                                          <p:stCondLst>
                                            <p:cond delay="676"/>
                                          </p:stCondLst>
                                        </p:cTn>
                                        <p:tgtEl>
                                          <p:spTgt spid="58"/>
                                        </p:tgtEl>
                                      </p:cBhvr>
                                      <p:to x="100000" y="100000"/>
                                    </p:animScale>
                                    <p:animScale>
                                      <p:cBhvr>
                                        <p:cTn id="447" dur="26">
                                          <p:stCondLst>
                                            <p:cond delay="1312"/>
                                          </p:stCondLst>
                                        </p:cTn>
                                        <p:tgtEl>
                                          <p:spTgt spid="58"/>
                                        </p:tgtEl>
                                      </p:cBhvr>
                                      <p:to x="100000" y="80000"/>
                                    </p:animScale>
                                    <p:animScale>
                                      <p:cBhvr>
                                        <p:cTn id="448" dur="166" decel="50000">
                                          <p:stCondLst>
                                            <p:cond delay="1338"/>
                                          </p:stCondLst>
                                        </p:cTn>
                                        <p:tgtEl>
                                          <p:spTgt spid="58"/>
                                        </p:tgtEl>
                                      </p:cBhvr>
                                      <p:to x="100000" y="100000"/>
                                    </p:animScale>
                                    <p:animScale>
                                      <p:cBhvr>
                                        <p:cTn id="449" dur="26">
                                          <p:stCondLst>
                                            <p:cond delay="1642"/>
                                          </p:stCondLst>
                                        </p:cTn>
                                        <p:tgtEl>
                                          <p:spTgt spid="58"/>
                                        </p:tgtEl>
                                      </p:cBhvr>
                                      <p:to x="100000" y="90000"/>
                                    </p:animScale>
                                    <p:animScale>
                                      <p:cBhvr>
                                        <p:cTn id="450" dur="166" decel="50000">
                                          <p:stCondLst>
                                            <p:cond delay="1668"/>
                                          </p:stCondLst>
                                        </p:cTn>
                                        <p:tgtEl>
                                          <p:spTgt spid="58"/>
                                        </p:tgtEl>
                                      </p:cBhvr>
                                      <p:to x="100000" y="100000"/>
                                    </p:animScale>
                                    <p:animScale>
                                      <p:cBhvr>
                                        <p:cTn id="451" dur="26">
                                          <p:stCondLst>
                                            <p:cond delay="1808"/>
                                          </p:stCondLst>
                                        </p:cTn>
                                        <p:tgtEl>
                                          <p:spTgt spid="58"/>
                                        </p:tgtEl>
                                      </p:cBhvr>
                                      <p:to x="100000" y="95000"/>
                                    </p:animScale>
                                    <p:animScale>
                                      <p:cBhvr>
                                        <p:cTn id="452" dur="166" decel="50000">
                                          <p:stCondLst>
                                            <p:cond delay="1834"/>
                                          </p:stCondLst>
                                        </p:cTn>
                                        <p:tgtEl>
                                          <p:spTgt spid="58"/>
                                        </p:tgtEl>
                                      </p:cBhvr>
                                      <p:to x="100000" y="100000"/>
                                    </p:animScale>
                                  </p:childTnLst>
                                </p:cTn>
                              </p:par>
                              <p:par>
                                <p:cTn id="453" presetID="26" presetClass="entr" presetSubtype="0" fill="hold" nodeType="withEffect">
                                  <p:stCondLst>
                                    <p:cond delay="0"/>
                                  </p:stCondLst>
                                  <p:childTnLst>
                                    <p:set>
                                      <p:cBhvr>
                                        <p:cTn id="454" dur="1" fill="hold">
                                          <p:stCondLst>
                                            <p:cond delay="0"/>
                                          </p:stCondLst>
                                        </p:cTn>
                                        <p:tgtEl>
                                          <p:spTgt spid="30"/>
                                        </p:tgtEl>
                                        <p:attrNameLst>
                                          <p:attrName>style.visibility</p:attrName>
                                        </p:attrNameLst>
                                      </p:cBhvr>
                                      <p:to>
                                        <p:strVal val="visible"/>
                                      </p:to>
                                    </p:set>
                                    <p:animEffect transition="in" filter="wipe(down)">
                                      <p:cBhvr>
                                        <p:cTn id="455" dur="580">
                                          <p:stCondLst>
                                            <p:cond delay="0"/>
                                          </p:stCondLst>
                                        </p:cTn>
                                        <p:tgtEl>
                                          <p:spTgt spid="30"/>
                                        </p:tgtEl>
                                      </p:cBhvr>
                                    </p:animEffect>
                                    <p:anim calcmode="lin" valueType="num">
                                      <p:cBhvr>
                                        <p:cTn id="45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5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5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45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46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461" dur="26">
                                          <p:stCondLst>
                                            <p:cond delay="650"/>
                                          </p:stCondLst>
                                        </p:cTn>
                                        <p:tgtEl>
                                          <p:spTgt spid="30"/>
                                        </p:tgtEl>
                                      </p:cBhvr>
                                      <p:to x="100000" y="60000"/>
                                    </p:animScale>
                                    <p:animScale>
                                      <p:cBhvr>
                                        <p:cTn id="462" dur="166" decel="50000">
                                          <p:stCondLst>
                                            <p:cond delay="676"/>
                                          </p:stCondLst>
                                        </p:cTn>
                                        <p:tgtEl>
                                          <p:spTgt spid="30"/>
                                        </p:tgtEl>
                                      </p:cBhvr>
                                      <p:to x="100000" y="100000"/>
                                    </p:animScale>
                                    <p:animScale>
                                      <p:cBhvr>
                                        <p:cTn id="463" dur="26">
                                          <p:stCondLst>
                                            <p:cond delay="1312"/>
                                          </p:stCondLst>
                                        </p:cTn>
                                        <p:tgtEl>
                                          <p:spTgt spid="30"/>
                                        </p:tgtEl>
                                      </p:cBhvr>
                                      <p:to x="100000" y="80000"/>
                                    </p:animScale>
                                    <p:animScale>
                                      <p:cBhvr>
                                        <p:cTn id="464" dur="166" decel="50000">
                                          <p:stCondLst>
                                            <p:cond delay="1338"/>
                                          </p:stCondLst>
                                        </p:cTn>
                                        <p:tgtEl>
                                          <p:spTgt spid="30"/>
                                        </p:tgtEl>
                                      </p:cBhvr>
                                      <p:to x="100000" y="100000"/>
                                    </p:animScale>
                                    <p:animScale>
                                      <p:cBhvr>
                                        <p:cTn id="465" dur="26">
                                          <p:stCondLst>
                                            <p:cond delay="1642"/>
                                          </p:stCondLst>
                                        </p:cTn>
                                        <p:tgtEl>
                                          <p:spTgt spid="30"/>
                                        </p:tgtEl>
                                      </p:cBhvr>
                                      <p:to x="100000" y="90000"/>
                                    </p:animScale>
                                    <p:animScale>
                                      <p:cBhvr>
                                        <p:cTn id="466" dur="166" decel="50000">
                                          <p:stCondLst>
                                            <p:cond delay="1668"/>
                                          </p:stCondLst>
                                        </p:cTn>
                                        <p:tgtEl>
                                          <p:spTgt spid="30"/>
                                        </p:tgtEl>
                                      </p:cBhvr>
                                      <p:to x="100000" y="100000"/>
                                    </p:animScale>
                                    <p:animScale>
                                      <p:cBhvr>
                                        <p:cTn id="467" dur="26">
                                          <p:stCondLst>
                                            <p:cond delay="1808"/>
                                          </p:stCondLst>
                                        </p:cTn>
                                        <p:tgtEl>
                                          <p:spTgt spid="30"/>
                                        </p:tgtEl>
                                      </p:cBhvr>
                                      <p:to x="100000" y="95000"/>
                                    </p:animScale>
                                    <p:animScale>
                                      <p:cBhvr>
                                        <p:cTn id="468" dur="166" decel="50000">
                                          <p:stCondLst>
                                            <p:cond delay="1834"/>
                                          </p:stCondLst>
                                        </p:cTn>
                                        <p:tgtEl>
                                          <p:spTgt spid="30"/>
                                        </p:tgtEl>
                                      </p:cBhvr>
                                      <p:to x="100000" y="100000"/>
                                    </p:animScale>
                                  </p:childTnLst>
                                </p:cTn>
                              </p:par>
                              <p:par>
                                <p:cTn id="469" presetID="26" presetClass="entr" presetSubtype="0" fill="hold" grpId="0" nodeType="withEffect">
                                  <p:stCondLst>
                                    <p:cond delay="0"/>
                                  </p:stCondLst>
                                  <p:childTnLst>
                                    <p:set>
                                      <p:cBhvr>
                                        <p:cTn id="470" dur="1" fill="hold">
                                          <p:stCondLst>
                                            <p:cond delay="0"/>
                                          </p:stCondLst>
                                        </p:cTn>
                                        <p:tgtEl>
                                          <p:spTgt spid="87"/>
                                        </p:tgtEl>
                                        <p:attrNameLst>
                                          <p:attrName>style.visibility</p:attrName>
                                        </p:attrNameLst>
                                      </p:cBhvr>
                                      <p:to>
                                        <p:strVal val="visible"/>
                                      </p:to>
                                    </p:set>
                                    <p:animEffect transition="in" filter="wipe(down)">
                                      <p:cBhvr>
                                        <p:cTn id="471" dur="580">
                                          <p:stCondLst>
                                            <p:cond delay="0"/>
                                          </p:stCondLst>
                                        </p:cTn>
                                        <p:tgtEl>
                                          <p:spTgt spid="87"/>
                                        </p:tgtEl>
                                      </p:cBhvr>
                                    </p:animEffect>
                                    <p:anim calcmode="lin" valueType="num">
                                      <p:cBhvr>
                                        <p:cTn id="472"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473"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474"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475"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476"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477" dur="26">
                                          <p:stCondLst>
                                            <p:cond delay="650"/>
                                          </p:stCondLst>
                                        </p:cTn>
                                        <p:tgtEl>
                                          <p:spTgt spid="87"/>
                                        </p:tgtEl>
                                      </p:cBhvr>
                                      <p:to x="100000" y="60000"/>
                                    </p:animScale>
                                    <p:animScale>
                                      <p:cBhvr>
                                        <p:cTn id="478" dur="166" decel="50000">
                                          <p:stCondLst>
                                            <p:cond delay="676"/>
                                          </p:stCondLst>
                                        </p:cTn>
                                        <p:tgtEl>
                                          <p:spTgt spid="87"/>
                                        </p:tgtEl>
                                      </p:cBhvr>
                                      <p:to x="100000" y="100000"/>
                                    </p:animScale>
                                    <p:animScale>
                                      <p:cBhvr>
                                        <p:cTn id="479" dur="26">
                                          <p:stCondLst>
                                            <p:cond delay="1312"/>
                                          </p:stCondLst>
                                        </p:cTn>
                                        <p:tgtEl>
                                          <p:spTgt spid="87"/>
                                        </p:tgtEl>
                                      </p:cBhvr>
                                      <p:to x="100000" y="80000"/>
                                    </p:animScale>
                                    <p:animScale>
                                      <p:cBhvr>
                                        <p:cTn id="480" dur="166" decel="50000">
                                          <p:stCondLst>
                                            <p:cond delay="1338"/>
                                          </p:stCondLst>
                                        </p:cTn>
                                        <p:tgtEl>
                                          <p:spTgt spid="87"/>
                                        </p:tgtEl>
                                      </p:cBhvr>
                                      <p:to x="100000" y="100000"/>
                                    </p:animScale>
                                    <p:animScale>
                                      <p:cBhvr>
                                        <p:cTn id="481" dur="26">
                                          <p:stCondLst>
                                            <p:cond delay="1642"/>
                                          </p:stCondLst>
                                        </p:cTn>
                                        <p:tgtEl>
                                          <p:spTgt spid="87"/>
                                        </p:tgtEl>
                                      </p:cBhvr>
                                      <p:to x="100000" y="90000"/>
                                    </p:animScale>
                                    <p:animScale>
                                      <p:cBhvr>
                                        <p:cTn id="482" dur="166" decel="50000">
                                          <p:stCondLst>
                                            <p:cond delay="1668"/>
                                          </p:stCondLst>
                                        </p:cTn>
                                        <p:tgtEl>
                                          <p:spTgt spid="87"/>
                                        </p:tgtEl>
                                      </p:cBhvr>
                                      <p:to x="100000" y="100000"/>
                                    </p:animScale>
                                    <p:animScale>
                                      <p:cBhvr>
                                        <p:cTn id="483" dur="26">
                                          <p:stCondLst>
                                            <p:cond delay="1808"/>
                                          </p:stCondLst>
                                        </p:cTn>
                                        <p:tgtEl>
                                          <p:spTgt spid="87"/>
                                        </p:tgtEl>
                                      </p:cBhvr>
                                      <p:to x="100000" y="95000"/>
                                    </p:animScale>
                                    <p:animScale>
                                      <p:cBhvr>
                                        <p:cTn id="484" dur="166" decel="50000">
                                          <p:stCondLst>
                                            <p:cond delay="1834"/>
                                          </p:stCondLst>
                                        </p:cTn>
                                        <p:tgtEl>
                                          <p:spTgt spid="87"/>
                                        </p:tgtEl>
                                      </p:cBhvr>
                                      <p:to x="100000" y="100000"/>
                                    </p:animScale>
                                  </p:childTnLst>
                                </p:cTn>
                              </p:par>
                              <p:par>
                                <p:cTn id="485" presetID="26" presetClass="entr" presetSubtype="0" fill="hold" grpId="0" nodeType="withEffect">
                                  <p:stCondLst>
                                    <p:cond delay="0"/>
                                  </p:stCondLst>
                                  <p:childTnLst>
                                    <p:set>
                                      <p:cBhvr>
                                        <p:cTn id="486" dur="1" fill="hold">
                                          <p:stCondLst>
                                            <p:cond delay="0"/>
                                          </p:stCondLst>
                                        </p:cTn>
                                        <p:tgtEl>
                                          <p:spTgt spid="60"/>
                                        </p:tgtEl>
                                        <p:attrNameLst>
                                          <p:attrName>style.visibility</p:attrName>
                                        </p:attrNameLst>
                                      </p:cBhvr>
                                      <p:to>
                                        <p:strVal val="visible"/>
                                      </p:to>
                                    </p:set>
                                    <p:animEffect transition="in" filter="wipe(down)">
                                      <p:cBhvr>
                                        <p:cTn id="487" dur="580">
                                          <p:stCondLst>
                                            <p:cond delay="0"/>
                                          </p:stCondLst>
                                        </p:cTn>
                                        <p:tgtEl>
                                          <p:spTgt spid="60"/>
                                        </p:tgtEl>
                                      </p:cBhvr>
                                    </p:animEffect>
                                    <p:anim calcmode="lin" valueType="num">
                                      <p:cBhvr>
                                        <p:cTn id="488"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489"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490"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491"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492"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493" dur="26">
                                          <p:stCondLst>
                                            <p:cond delay="650"/>
                                          </p:stCondLst>
                                        </p:cTn>
                                        <p:tgtEl>
                                          <p:spTgt spid="60"/>
                                        </p:tgtEl>
                                      </p:cBhvr>
                                      <p:to x="100000" y="60000"/>
                                    </p:animScale>
                                    <p:animScale>
                                      <p:cBhvr>
                                        <p:cTn id="494" dur="166" decel="50000">
                                          <p:stCondLst>
                                            <p:cond delay="676"/>
                                          </p:stCondLst>
                                        </p:cTn>
                                        <p:tgtEl>
                                          <p:spTgt spid="60"/>
                                        </p:tgtEl>
                                      </p:cBhvr>
                                      <p:to x="100000" y="100000"/>
                                    </p:animScale>
                                    <p:animScale>
                                      <p:cBhvr>
                                        <p:cTn id="495" dur="26">
                                          <p:stCondLst>
                                            <p:cond delay="1312"/>
                                          </p:stCondLst>
                                        </p:cTn>
                                        <p:tgtEl>
                                          <p:spTgt spid="60"/>
                                        </p:tgtEl>
                                      </p:cBhvr>
                                      <p:to x="100000" y="80000"/>
                                    </p:animScale>
                                    <p:animScale>
                                      <p:cBhvr>
                                        <p:cTn id="496" dur="166" decel="50000">
                                          <p:stCondLst>
                                            <p:cond delay="1338"/>
                                          </p:stCondLst>
                                        </p:cTn>
                                        <p:tgtEl>
                                          <p:spTgt spid="60"/>
                                        </p:tgtEl>
                                      </p:cBhvr>
                                      <p:to x="100000" y="100000"/>
                                    </p:animScale>
                                    <p:animScale>
                                      <p:cBhvr>
                                        <p:cTn id="497" dur="26">
                                          <p:stCondLst>
                                            <p:cond delay="1642"/>
                                          </p:stCondLst>
                                        </p:cTn>
                                        <p:tgtEl>
                                          <p:spTgt spid="60"/>
                                        </p:tgtEl>
                                      </p:cBhvr>
                                      <p:to x="100000" y="90000"/>
                                    </p:animScale>
                                    <p:animScale>
                                      <p:cBhvr>
                                        <p:cTn id="498" dur="166" decel="50000">
                                          <p:stCondLst>
                                            <p:cond delay="1668"/>
                                          </p:stCondLst>
                                        </p:cTn>
                                        <p:tgtEl>
                                          <p:spTgt spid="60"/>
                                        </p:tgtEl>
                                      </p:cBhvr>
                                      <p:to x="100000" y="100000"/>
                                    </p:animScale>
                                    <p:animScale>
                                      <p:cBhvr>
                                        <p:cTn id="499" dur="26">
                                          <p:stCondLst>
                                            <p:cond delay="1808"/>
                                          </p:stCondLst>
                                        </p:cTn>
                                        <p:tgtEl>
                                          <p:spTgt spid="60"/>
                                        </p:tgtEl>
                                      </p:cBhvr>
                                      <p:to x="100000" y="95000"/>
                                    </p:animScale>
                                    <p:animScale>
                                      <p:cBhvr>
                                        <p:cTn id="500" dur="166" decel="50000">
                                          <p:stCondLst>
                                            <p:cond delay="1834"/>
                                          </p:stCondLst>
                                        </p:cTn>
                                        <p:tgtEl>
                                          <p:spTgt spid="60"/>
                                        </p:tgtEl>
                                      </p:cBhvr>
                                      <p:to x="100000" y="100000"/>
                                    </p:animScale>
                                  </p:childTnLst>
                                </p:cTn>
                              </p:par>
                              <p:par>
                                <p:cTn id="501" presetID="26" presetClass="entr" presetSubtype="0" fill="hold" nodeType="withEffect">
                                  <p:stCondLst>
                                    <p:cond delay="0"/>
                                  </p:stCondLst>
                                  <p:childTnLst>
                                    <p:set>
                                      <p:cBhvr>
                                        <p:cTn id="502" dur="1" fill="hold">
                                          <p:stCondLst>
                                            <p:cond delay="0"/>
                                          </p:stCondLst>
                                        </p:cTn>
                                        <p:tgtEl>
                                          <p:spTgt spid="31"/>
                                        </p:tgtEl>
                                        <p:attrNameLst>
                                          <p:attrName>style.visibility</p:attrName>
                                        </p:attrNameLst>
                                      </p:cBhvr>
                                      <p:to>
                                        <p:strVal val="visible"/>
                                      </p:to>
                                    </p:set>
                                    <p:animEffect transition="in" filter="wipe(down)">
                                      <p:cBhvr>
                                        <p:cTn id="503" dur="580">
                                          <p:stCondLst>
                                            <p:cond delay="0"/>
                                          </p:stCondLst>
                                        </p:cTn>
                                        <p:tgtEl>
                                          <p:spTgt spid="31"/>
                                        </p:tgtEl>
                                      </p:cBhvr>
                                    </p:animEffect>
                                    <p:anim calcmode="lin" valueType="num">
                                      <p:cBhvr>
                                        <p:cTn id="50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0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0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0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0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09" dur="26">
                                          <p:stCondLst>
                                            <p:cond delay="650"/>
                                          </p:stCondLst>
                                        </p:cTn>
                                        <p:tgtEl>
                                          <p:spTgt spid="31"/>
                                        </p:tgtEl>
                                      </p:cBhvr>
                                      <p:to x="100000" y="60000"/>
                                    </p:animScale>
                                    <p:animScale>
                                      <p:cBhvr>
                                        <p:cTn id="510" dur="166" decel="50000">
                                          <p:stCondLst>
                                            <p:cond delay="676"/>
                                          </p:stCondLst>
                                        </p:cTn>
                                        <p:tgtEl>
                                          <p:spTgt spid="31"/>
                                        </p:tgtEl>
                                      </p:cBhvr>
                                      <p:to x="100000" y="100000"/>
                                    </p:animScale>
                                    <p:animScale>
                                      <p:cBhvr>
                                        <p:cTn id="511" dur="26">
                                          <p:stCondLst>
                                            <p:cond delay="1312"/>
                                          </p:stCondLst>
                                        </p:cTn>
                                        <p:tgtEl>
                                          <p:spTgt spid="31"/>
                                        </p:tgtEl>
                                      </p:cBhvr>
                                      <p:to x="100000" y="80000"/>
                                    </p:animScale>
                                    <p:animScale>
                                      <p:cBhvr>
                                        <p:cTn id="512" dur="166" decel="50000">
                                          <p:stCondLst>
                                            <p:cond delay="1338"/>
                                          </p:stCondLst>
                                        </p:cTn>
                                        <p:tgtEl>
                                          <p:spTgt spid="31"/>
                                        </p:tgtEl>
                                      </p:cBhvr>
                                      <p:to x="100000" y="100000"/>
                                    </p:animScale>
                                    <p:animScale>
                                      <p:cBhvr>
                                        <p:cTn id="513" dur="26">
                                          <p:stCondLst>
                                            <p:cond delay="1642"/>
                                          </p:stCondLst>
                                        </p:cTn>
                                        <p:tgtEl>
                                          <p:spTgt spid="31"/>
                                        </p:tgtEl>
                                      </p:cBhvr>
                                      <p:to x="100000" y="90000"/>
                                    </p:animScale>
                                    <p:animScale>
                                      <p:cBhvr>
                                        <p:cTn id="514" dur="166" decel="50000">
                                          <p:stCondLst>
                                            <p:cond delay="1668"/>
                                          </p:stCondLst>
                                        </p:cTn>
                                        <p:tgtEl>
                                          <p:spTgt spid="31"/>
                                        </p:tgtEl>
                                      </p:cBhvr>
                                      <p:to x="100000" y="100000"/>
                                    </p:animScale>
                                    <p:animScale>
                                      <p:cBhvr>
                                        <p:cTn id="515" dur="26">
                                          <p:stCondLst>
                                            <p:cond delay="1808"/>
                                          </p:stCondLst>
                                        </p:cTn>
                                        <p:tgtEl>
                                          <p:spTgt spid="31"/>
                                        </p:tgtEl>
                                      </p:cBhvr>
                                      <p:to x="100000" y="95000"/>
                                    </p:animScale>
                                    <p:animScale>
                                      <p:cBhvr>
                                        <p:cTn id="516" dur="166" decel="50000">
                                          <p:stCondLst>
                                            <p:cond delay="1834"/>
                                          </p:stCondLst>
                                        </p:cTn>
                                        <p:tgtEl>
                                          <p:spTgt spid="31"/>
                                        </p:tgtEl>
                                      </p:cBhvr>
                                      <p:to x="100000" y="100000"/>
                                    </p:animScale>
                                  </p:childTnLst>
                                </p:cTn>
                              </p:par>
                              <p:par>
                                <p:cTn id="517" presetID="26" presetClass="entr" presetSubtype="0" fill="hold" grpId="0" nodeType="withEffect">
                                  <p:stCondLst>
                                    <p:cond delay="0"/>
                                  </p:stCondLst>
                                  <p:childTnLst>
                                    <p:set>
                                      <p:cBhvr>
                                        <p:cTn id="518" dur="1" fill="hold">
                                          <p:stCondLst>
                                            <p:cond delay="0"/>
                                          </p:stCondLst>
                                        </p:cTn>
                                        <p:tgtEl>
                                          <p:spTgt spid="88"/>
                                        </p:tgtEl>
                                        <p:attrNameLst>
                                          <p:attrName>style.visibility</p:attrName>
                                        </p:attrNameLst>
                                      </p:cBhvr>
                                      <p:to>
                                        <p:strVal val="visible"/>
                                      </p:to>
                                    </p:set>
                                    <p:animEffect transition="in" filter="wipe(down)">
                                      <p:cBhvr>
                                        <p:cTn id="519" dur="580">
                                          <p:stCondLst>
                                            <p:cond delay="0"/>
                                          </p:stCondLst>
                                        </p:cTn>
                                        <p:tgtEl>
                                          <p:spTgt spid="88"/>
                                        </p:tgtEl>
                                      </p:cBhvr>
                                    </p:animEffect>
                                    <p:anim calcmode="lin" valueType="num">
                                      <p:cBhvr>
                                        <p:cTn id="520"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521"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522"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523"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524"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525" dur="26">
                                          <p:stCondLst>
                                            <p:cond delay="650"/>
                                          </p:stCondLst>
                                        </p:cTn>
                                        <p:tgtEl>
                                          <p:spTgt spid="88"/>
                                        </p:tgtEl>
                                      </p:cBhvr>
                                      <p:to x="100000" y="60000"/>
                                    </p:animScale>
                                    <p:animScale>
                                      <p:cBhvr>
                                        <p:cTn id="526" dur="166" decel="50000">
                                          <p:stCondLst>
                                            <p:cond delay="676"/>
                                          </p:stCondLst>
                                        </p:cTn>
                                        <p:tgtEl>
                                          <p:spTgt spid="88"/>
                                        </p:tgtEl>
                                      </p:cBhvr>
                                      <p:to x="100000" y="100000"/>
                                    </p:animScale>
                                    <p:animScale>
                                      <p:cBhvr>
                                        <p:cTn id="527" dur="26">
                                          <p:stCondLst>
                                            <p:cond delay="1312"/>
                                          </p:stCondLst>
                                        </p:cTn>
                                        <p:tgtEl>
                                          <p:spTgt spid="88"/>
                                        </p:tgtEl>
                                      </p:cBhvr>
                                      <p:to x="100000" y="80000"/>
                                    </p:animScale>
                                    <p:animScale>
                                      <p:cBhvr>
                                        <p:cTn id="528" dur="166" decel="50000">
                                          <p:stCondLst>
                                            <p:cond delay="1338"/>
                                          </p:stCondLst>
                                        </p:cTn>
                                        <p:tgtEl>
                                          <p:spTgt spid="88"/>
                                        </p:tgtEl>
                                      </p:cBhvr>
                                      <p:to x="100000" y="100000"/>
                                    </p:animScale>
                                    <p:animScale>
                                      <p:cBhvr>
                                        <p:cTn id="529" dur="26">
                                          <p:stCondLst>
                                            <p:cond delay="1642"/>
                                          </p:stCondLst>
                                        </p:cTn>
                                        <p:tgtEl>
                                          <p:spTgt spid="88"/>
                                        </p:tgtEl>
                                      </p:cBhvr>
                                      <p:to x="100000" y="90000"/>
                                    </p:animScale>
                                    <p:animScale>
                                      <p:cBhvr>
                                        <p:cTn id="530" dur="166" decel="50000">
                                          <p:stCondLst>
                                            <p:cond delay="1668"/>
                                          </p:stCondLst>
                                        </p:cTn>
                                        <p:tgtEl>
                                          <p:spTgt spid="88"/>
                                        </p:tgtEl>
                                      </p:cBhvr>
                                      <p:to x="100000" y="100000"/>
                                    </p:animScale>
                                    <p:animScale>
                                      <p:cBhvr>
                                        <p:cTn id="531" dur="26">
                                          <p:stCondLst>
                                            <p:cond delay="1808"/>
                                          </p:stCondLst>
                                        </p:cTn>
                                        <p:tgtEl>
                                          <p:spTgt spid="88"/>
                                        </p:tgtEl>
                                      </p:cBhvr>
                                      <p:to x="100000" y="95000"/>
                                    </p:animScale>
                                    <p:animScale>
                                      <p:cBhvr>
                                        <p:cTn id="532" dur="166" decel="50000">
                                          <p:stCondLst>
                                            <p:cond delay="1834"/>
                                          </p:stCondLst>
                                        </p:cTn>
                                        <p:tgtEl>
                                          <p:spTgt spid="88"/>
                                        </p:tgtEl>
                                      </p:cBhvr>
                                      <p:to x="100000" y="100000"/>
                                    </p:animScale>
                                  </p:childTnLst>
                                </p:cTn>
                              </p:par>
                            </p:childTnLst>
                          </p:cTn>
                        </p:par>
                      </p:childTnLst>
                    </p:cTn>
                  </p:par>
                  <p:par>
                    <p:cTn id="533" fill="hold">
                      <p:stCondLst>
                        <p:cond delay="indefinite"/>
                      </p:stCondLst>
                      <p:childTnLst>
                        <p:par>
                          <p:cTn id="534" fill="hold">
                            <p:stCondLst>
                              <p:cond delay="0"/>
                            </p:stCondLst>
                            <p:childTnLst>
                              <p:par>
                                <p:cTn id="535" presetID="1" presetClass="entr" presetSubtype="0" fill="hold" grpId="0" nodeType="clickEffect">
                                  <p:stCondLst>
                                    <p:cond delay="0"/>
                                  </p:stCondLst>
                                  <p:childTnLst>
                                    <p:set>
                                      <p:cBhvr>
                                        <p:cTn id="53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8" grpId="0"/>
      <p:bldP spid="79" grpId="0"/>
      <p:bldP spid="80" grpId="0"/>
      <p:bldP spid="81" grpId="0"/>
      <p:bldP spid="82" grpId="0"/>
      <p:bldP spid="83" grpId="0"/>
      <p:bldP spid="84" grpId="0"/>
      <p:bldP spid="85" grpId="0"/>
      <p:bldP spid="86" grpId="0"/>
      <p:bldP spid="87" grpId="0"/>
      <p:bldP spid="88" grpId="0"/>
      <p:bldP spid="3" grpId="0" animBg="1"/>
      <p:bldP spid="52" grpId="0" animBg="1"/>
      <p:bldP spid="54" grpId="0" animBg="1"/>
      <p:bldP spid="55" grpId="0" animBg="1"/>
      <p:bldP spid="56" grpId="0" animBg="1"/>
      <p:bldP spid="57" grpId="0" animBg="1"/>
      <p:bldP spid="58"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ttangolo con angoli arrotondati 39">
            <a:extLst>
              <a:ext uri="{FF2B5EF4-FFF2-40B4-BE49-F238E27FC236}">
                <a16:creationId xmlns:a16="http://schemas.microsoft.com/office/drawing/2014/main" xmlns="" id="{16483126-C4EA-4E94-B337-29EFF9E0471F}"/>
              </a:ext>
            </a:extLst>
          </p:cNvPr>
          <p:cNvSpPr/>
          <p:nvPr/>
        </p:nvSpPr>
        <p:spPr>
          <a:xfrm>
            <a:off x="390640" y="1416968"/>
            <a:ext cx="4952225" cy="191633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xmlns="" id="{D2C65E81-A7DD-4883-8374-DAD3538D5119}"/>
              </a:ext>
            </a:extLst>
          </p:cNvPr>
          <p:cNvSpPr txBox="1"/>
          <p:nvPr/>
        </p:nvSpPr>
        <p:spPr>
          <a:xfrm>
            <a:off x="0" y="8904"/>
            <a:ext cx="12120880" cy="1015663"/>
          </a:xfrm>
          <a:prstGeom prst="rect">
            <a:avLst/>
          </a:prstGeom>
          <a:noFill/>
        </p:spPr>
        <p:txBody>
          <a:bodyPr wrap="square" rtlCol="0">
            <a:spAutoFit/>
          </a:bodyPr>
          <a:lstStyle/>
          <a:p>
            <a:pPr algn="ctr"/>
            <a:r>
              <a:rPr lang="it-IT" sz="6000" b="1" i="1" dirty="0">
                <a:solidFill>
                  <a:srgbClr val="25C1C9"/>
                </a:solidFill>
                <a:effectLst>
                  <a:outerShdw blurRad="38100" dist="38100" dir="2700000" algn="tl">
                    <a:srgbClr val="000000">
                      <a:alpha val="43137"/>
                    </a:srgbClr>
                  </a:outerShdw>
                </a:effectLst>
                <a:latin typeface="Tw Cen MT" panose="020B0602020104020603" pitchFamily="34" charset="0"/>
              </a:rPr>
              <a:t>Ho bisogno di…</a:t>
            </a:r>
            <a:endParaRPr lang="it-IT" sz="6000" dirty="0"/>
          </a:p>
        </p:txBody>
      </p:sp>
      <p:pic>
        <p:nvPicPr>
          <p:cNvPr id="11" name="Immagine 10">
            <a:extLst>
              <a:ext uri="{FF2B5EF4-FFF2-40B4-BE49-F238E27FC236}">
                <a16:creationId xmlns:a16="http://schemas.microsoft.com/office/drawing/2014/main" xmlns="" id="{F69A6BDD-A86C-4477-B5E5-9F11491FA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274" y="1872816"/>
            <a:ext cx="609631" cy="1390721"/>
          </a:xfrm>
          <a:prstGeom prst="rect">
            <a:avLst/>
          </a:prstGeom>
        </p:spPr>
      </p:pic>
      <p:pic>
        <p:nvPicPr>
          <p:cNvPr id="12" name="Immagine 11">
            <a:extLst>
              <a:ext uri="{FF2B5EF4-FFF2-40B4-BE49-F238E27FC236}">
                <a16:creationId xmlns:a16="http://schemas.microsoft.com/office/drawing/2014/main" xmlns="" id="{BC2413F6-8880-4F67-8429-56B33174E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968" y="1880320"/>
            <a:ext cx="609631" cy="1390721"/>
          </a:xfrm>
          <a:prstGeom prst="rect">
            <a:avLst/>
          </a:prstGeom>
        </p:spPr>
      </p:pic>
      <p:pic>
        <p:nvPicPr>
          <p:cNvPr id="13" name="Immagine 12">
            <a:extLst>
              <a:ext uri="{FF2B5EF4-FFF2-40B4-BE49-F238E27FC236}">
                <a16:creationId xmlns:a16="http://schemas.microsoft.com/office/drawing/2014/main" xmlns="" id="{6A0C24CF-1418-4D79-87DC-AA90CDC159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789" y="1848244"/>
            <a:ext cx="609631" cy="1390721"/>
          </a:xfrm>
          <a:prstGeom prst="rect">
            <a:avLst/>
          </a:prstGeom>
        </p:spPr>
      </p:pic>
      <p:pic>
        <p:nvPicPr>
          <p:cNvPr id="14" name="Immagine 13">
            <a:extLst>
              <a:ext uri="{FF2B5EF4-FFF2-40B4-BE49-F238E27FC236}">
                <a16:creationId xmlns:a16="http://schemas.microsoft.com/office/drawing/2014/main" xmlns="" id="{3F278DEA-33A6-4758-ADB2-71D25C8BD202}"/>
              </a:ext>
            </a:extLst>
          </p:cNvPr>
          <p:cNvPicPr>
            <a:picLocks noChangeAspect="1"/>
          </p:cNvPicPr>
          <p:nvPr/>
        </p:nvPicPr>
        <p:blipFill>
          <a:blip r:embed="rId6"/>
          <a:stretch>
            <a:fillRect/>
          </a:stretch>
        </p:blipFill>
        <p:spPr>
          <a:xfrm>
            <a:off x="2325470" y="4240963"/>
            <a:ext cx="666950" cy="1156046"/>
          </a:xfrm>
          <a:prstGeom prst="rect">
            <a:avLst/>
          </a:prstGeom>
        </p:spPr>
      </p:pic>
      <p:cxnSp>
        <p:nvCxnSpPr>
          <p:cNvPr id="15" name="Connettore 2 14">
            <a:extLst>
              <a:ext uri="{FF2B5EF4-FFF2-40B4-BE49-F238E27FC236}">
                <a16:creationId xmlns:a16="http://schemas.microsoft.com/office/drawing/2014/main" xmlns="" id="{DAF3D128-6C6F-4F10-AC79-D5242C54B659}"/>
              </a:ext>
            </a:extLst>
          </p:cNvPr>
          <p:cNvCxnSpPr>
            <a:cxnSpLocks/>
            <a:stCxn id="11" idx="2"/>
          </p:cNvCxnSpPr>
          <p:nvPr/>
        </p:nvCxnSpPr>
        <p:spPr>
          <a:xfrm>
            <a:off x="1354090" y="3263537"/>
            <a:ext cx="1070744" cy="823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xmlns="" id="{BD04A56B-2C1A-444C-ADE8-10F2094B722E}"/>
              </a:ext>
            </a:extLst>
          </p:cNvPr>
          <p:cNvCxnSpPr>
            <a:cxnSpLocks/>
            <a:stCxn id="13" idx="2"/>
          </p:cNvCxnSpPr>
          <p:nvPr/>
        </p:nvCxnSpPr>
        <p:spPr>
          <a:xfrm>
            <a:off x="2687605" y="3238965"/>
            <a:ext cx="24142" cy="847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xmlns="" id="{47DB42BF-F599-413A-848C-B51D5C7F363E}"/>
              </a:ext>
            </a:extLst>
          </p:cNvPr>
          <p:cNvCxnSpPr>
            <a:cxnSpLocks/>
          </p:cNvCxnSpPr>
          <p:nvPr/>
        </p:nvCxnSpPr>
        <p:spPr>
          <a:xfrm flipH="1">
            <a:off x="2849526" y="3271041"/>
            <a:ext cx="1496859" cy="864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xmlns="" id="{A2808A14-A0C8-4ABA-952F-1AC0D2353142}"/>
              </a:ext>
            </a:extLst>
          </p:cNvPr>
          <p:cNvSpPr txBox="1"/>
          <p:nvPr/>
        </p:nvSpPr>
        <p:spPr>
          <a:xfrm>
            <a:off x="949001" y="1627395"/>
            <a:ext cx="865873" cy="307777"/>
          </a:xfrm>
          <a:prstGeom prst="rect">
            <a:avLst/>
          </a:prstGeom>
          <a:noFill/>
        </p:spPr>
        <p:txBody>
          <a:bodyPr wrap="square" rtlCol="0">
            <a:spAutoFit/>
          </a:bodyPr>
          <a:lstStyle/>
          <a:p>
            <a:r>
              <a:rPr lang="it-IT" sz="1400" dirty="0">
                <a:solidFill>
                  <a:schemeClr val="accent3">
                    <a:lumMod val="75000"/>
                  </a:schemeClr>
                </a:solidFill>
              </a:rPr>
              <a:t>…Arms</a:t>
            </a:r>
          </a:p>
        </p:txBody>
      </p:sp>
      <p:sp>
        <p:nvSpPr>
          <p:cNvPr id="19" name="CasellaDiTesto 18">
            <a:extLst>
              <a:ext uri="{FF2B5EF4-FFF2-40B4-BE49-F238E27FC236}">
                <a16:creationId xmlns:a16="http://schemas.microsoft.com/office/drawing/2014/main" xmlns="" id="{11F662AB-D979-4B32-8877-6989A91A9F7A}"/>
              </a:ext>
            </a:extLst>
          </p:cNvPr>
          <p:cNvSpPr txBox="1"/>
          <p:nvPr/>
        </p:nvSpPr>
        <p:spPr>
          <a:xfrm>
            <a:off x="2278811" y="1615634"/>
            <a:ext cx="865873" cy="307777"/>
          </a:xfrm>
          <a:prstGeom prst="rect">
            <a:avLst/>
          </a:prstGeom>
          <a:noFill/>
        </p:spPr>
        <p:txBody>
          <a:bodyPr wrap="square" rtlCol="0">
            <a:spAutoFit/>
          </a:bodyPr>
          <a:lstStyle/>
          <a:p>
            <a:r>
              <a:rPr lang="it-IT" sz="1400" dirty="0">
                <a:solidFill>
                  <a:schemeClr val="accent3">
                    <a:lumMod val="75000"/>
                  </a:schemeClr>
                </a:solidFill>
              </a:rPr>
              <a:t>…</a:t>
            </a:r>
            <a:r>
              <a:rPr lang="it-IT" sz="1400" dirty="0" err="1">
                <a:solidFill>
                  <a:schemeClr val="accent3">
                    <a:lumMod val="75000"/>
                  </a:schemeClr>
                </a:solidFill>
              </a:rPr>
              <a:t>Trunks</a:t>
            </a:r>
            <a:endParaRPr lang="it-IT" sz="1400" dirty="0">
              <a:solidFill>
                <a:schemeClr val="accent3">
                  <a:lumMod val="75000"/>
                </a:schemeClr>
              </a:solidFill>
            </a:endParaRPr>
          </a:p>
        </p:txBody>
      </p:sp>
      <p:sp>
        <p:nvSpPr>
          <p:cNvPr id="20" name="CasellaDiTesto 19">
            <a:extLst>
              <a:ext uri="{FF2B5EF4-FFF2-40B4-BE49-F238E27FC236}">
                <a16:creationId xmlns:a16="http://schemas.microsoft.com/office/drawing/2014/main" xmlns="" id="{2FFB77D3-0D58-4BBB-BFCE-D61D10A884DD}"/>
              </a:ext>
            </a:extLst>
          </p:cNvPr>
          <p:cNvSpPr txBox="1"/>
          <p:nvPr/>
        </p:nvSpPr>
        <p:spPr>
          <a:xfrm>
            <a:off x="4055497" y="1589036"/>
            <a:ext cx="865873" cy="307777"/>
          </a:xfrm>
          <a:prstGeom prst="rect">
            <a:avLst/>
          </a:prstGeom>
          <a:noFill/>
        </p:spPr>
        <p:txBody>
          <a:bodyPr wrap="square" rtlCol="0">
            <a:spAutoFit/>
          </a:bodyPr>
          <a:lstStyle/>
          <a:p>
            <a:r>
              <a:rPr lang="it-IT" sz="1400" dirty="0">
                <a:solidFill>
                  <a:schemeClr val="accent3">
                    <a:lumMod val="75000"/>
                  </a:schemeClr>
                </a:solidFill>
              </a:rPr>
              <a:t>…</a:t>
            </a:r>
            <a:r>
              <a:rPr lang="it-IT" sz="1400" dirty="0" err="1">
                <a:solidFill>
                  <a:schemeClr val="accent3">
                    <a:lumMod val="75000"/>
                  </a:schemeClr>
                </a:solidFill>
              </a:rPr>
              <a:t>legs</a:t>
            </a:r>
            <a:endParaRPr lang="it-IT" sz="1400" dirty="0">
              <a:solidFill>
                <a:schemeClr val="accent3">
                  <a:lumMod val="75000"/>
                </a:schemeClr>
              </a:solidFill>
            </a:endParaRPr>
          </a:p>
        </p:txBody>
      </p:sp>
      <p:sp>
        <p:nvSpPr>
          <p:cNvPr id="21" name="CasellaDiTesto 20">
            <a:extLst>
              <a:ext uri="{FF2B5EF4-FFF2-40B4-BE49-F238E27FC236}">
                <a16:creationId xmlns:a16="http://schemas.microsoft.com/office/drawing/2014/main" xmlns="" id="{669105D6-768D-48C0-B66E-8FB275BB1C97}"/>
              </a:ext>
            </a:extLst>
          </p:cNvPr>
          <p:cNvSpPr txBox="1"/>
          <p:nvPr/>
        </p:nvSpPr>
        <p:spPr>
          <a:xfrm>
            <a:off x="2201556" y="5551120"/>
            <a:ext cx="972096" cy="369332"/>
          </a:xfrm>
          <a:prstGeom prst="rect">
            <a:avLst/>
          </a:prstGeom>
          <a:noFill/>
        </p:spPr>
        <p:txBody>
          <a:bodyPr wrap="square" rtlCol="0">
            <a:spAutoFit/>
          </a:bodyPr>
          <a:lstStyle/>
          <a:p>
            <a:r>
              <a:rPr lang="it-IT" dirty="0">
                <a:solidFill>
                  <a:schemeClr val="accent3">
                    <a:lumMod val="75000"/>
                  </a:schemeClr>
                </a:solidFill>
              </a:rPr>
              <a:t>to </a:t>
            </a:r>
            <a:r>
              <a:rPr lang="it-IT" dirty="0" err="1">
                <a:solidFill>
                  <a:schemeClr val="accent3">
                    <a:lumMod val="75000"/>
                  </a:schemeClr>
                </a:solidFill>
              </a:rPr>
              <a:t>walk</a:t>
            </a:r>
            <a:endParaRPr lang="it-IT" dirty="0">
              <a:solidFill>
                <a:schemeClr val="accent3">
                  <a:lumMod val="75000"/>
                </a:schemeClr>
              </a:solidFill>
            </a:endParaRPr>
          </a:p>
        </p:txBody>
      </p:sp>
      <p:pic>
        <p:nvPicPr>
          <p:cNvPr id="26" name="Immagine 25">
            <a:extLst>
              <a:ext uri="{FF2B5EF4-FFF2-40B4-BE49-F238E27FC236}">
                <a16:creationId xmlns:a16="http://schemas.microsoft.com/office/drawing/2014/main" xmlns="" id="{070AA627-7AAD-4F47-8B68-9DFF467F3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426" y="1886993"/>
            <a:ext cx="609631" cy="1390721"/>
          </a:xfrm>
          <a:prstGeom prst="rect">
            <a:avLst/>
          </a:prstGeom>
        </p:spPr>
      </p:pic>
      <p:pic>
        <p:nvPicPr>
          <p:cNvPr id="27" name="Immagine 26">
            <a:extLst>
              <a:ext uri="{FF2B5EF4-FFF2-40B4-BE49-F238E27FC236}">
                <a16:creationId xmlns:a16="http://schemas.microsoft.com/office/drawing/2014/main" xmlns="" id="{9E3A5B96-CE36-4149-B603-6DFCDBA6F1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7120" y="1894497"/>
            <a:ext cx="609631" cy="1390721"/>
          </a:xfrm>
          <a:prstGeom prst="rect">
            <a:avLst/>
          </a:prstGeom>
        </p:spPr>
      </p:pic>
      <p:pic>
        <p:nvPicPr>
          <p:cNvPr id="28" name="Immagine 27">
            <a:extLst>
              <a:ext uri="{FF2B5EF4-FFF2-40B4-BE49-F238E27FC236}">
                <a16:creationId xmlns:a16="http://schemas.microsoft.com/office/drawing/2014/main" xmlns="" id="{52239047-74F4-4AFE-86D2-22301CF0C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0941" y="1862421"/>
            <a:ext cx="609631" cy="1390721"/>
          </a:xfrm>
          <a:prstGeom prst="rect">
            <a:avLst/>
          </a:prstGeom>
        </p:spPr>
      </p:pic>
      <p:sp>
        <p:nvSpPr>
          <p:cNvPr id="32" name="CasellaDiTesto 31">
            <a:extLst>
              <a:ext uri="{FF2B5EF4-FFF2-40B4-BE49-F238E27FC236}">
                <a16:creationId xmlns:a16="http://schemas.microsoft.com/office/drawing/2014/main" xmlns="" id="{C6B71C69-0094-4E95-8771-EE0D890A7EE5}"/>
              </a:ext>
            </a:extLst>
          </p:cNvPr>
          <p:cNvSpPr txBox="1"/>
          <p:nvPr/>
        </p:nvSpPr>
        <p:spPr>
          <a:xfrm>
            <a:off x="7417153" y="1641572"/>
            <a:ext cx="865873" cy="307777"/>
          </a:xfrm>
          <a:prstGeom prst="rect">
            <a:avLst/>
          </a:prstGeom>
          <a:noFill/>
        </p:spPr>
        <p:txBody>
          <a:bodyPr wrap="square" rtlCol="0">
            <a:spAutoFit/>
          </a:bodyPr>
          <a:lstStyle/>
          <a:p>
            <a:r>
              <a:rPr lang="it-IT" sz="1400" dirty="0">
                <a:solidFill>
                  <a:schemeClr val="accent3">
                    <a:lumMod val="75000"/>
                  </a:schemeClr>
                </a:solidFill>
              </a:rPr>
              <a:t>…Arms</a:t>
            </a:r>
          </a:p>
        </p:txBody>
      </p:sp>
      <p:sp>
        <p:nvSpPr>
          <p:cNvPr id="33" name="CasellaDiTesto 32">
            <a:extLst>
              <a:ext uri="{FF2B5EF4-FFF2-40B4-BE49-F238E27FC236}">
                <a16:creationId xmlns:a16="http://schemas.microsoft.com/office/drawing/2014/main" xmlns="" id="{8EC25EEC-EE96-43B5-9E4E-5CCEC1F7D7CF}"/>
              </a:ext>
            </a:extLst>
          </p:cNvPr>
          <p:cNvSpPr txBox="1"/>
          <p:nvPr/>
        </p:nvSpPr>
        <p:spPr>
          <a:xfrm>
            <a:off x="8746963" y="1629811"/>
            <a:ext cx="865873" cy="307777"/>
          </a:xfrm>
          <a:prstGeom prst="rect">
            <a:avLst/>
          </a:prstGeom>
          <a:noFill/>
        </p:spPr>
        <p:txBody>
          <a:bodyPr wrap="square" rtlCol="0">
            <a:spAutoFit/>
          </a:bodyPr>
          <a:lstStyle/>
          <a:p>
            <a:r>
              <a:rPr lang="it-IT" sz="1400" dirty="0">
                <a:solidFill>
                  <a:schemeClr val="accent3">
                    <a:lumMod val="75000"/>
                  </a:schemeClr>
                </a:solidFill>
              </a:rPr>
              <a:t>…</a:t>
            </a:r>
            <a:r>
              <a:rPr lang="it-IT" sz="1400" dirty="0" err="1">
                <a:solidFill>
                  <a:schemeClr val="accent3">
                    <a:lumMod val="75000"/>
                  </a:schemeClr>
                </a:solidFill>
              </a:rPr>
              <a:t>Trunks</a:t>
            </a:r>
            <a:endParaRPr lang="it-IT" sz="1400" dirty="0">
              <a:solidFill>
                <a:schemeClr val="accent3">
                  <a:lumMod val="75000"/>
                </a:schemeClr>
              </a:solidFill>
            </a:endParaRPr>
          </a:p>
        </p:txBody>
      </p:sp>
      <p:sp>
        <p:nvSpPr>
          <p:cNvPr id="34" name="CasellaDiTesto 33">
            <a:extLst>
              <a:ext uri="{FF2B5EF4-FFF2-40B4-BE49-F238E27FC236}">
                <a16:creationId xmlns:a16="http://schemas.microsoft.com/office/drawing/2014/main" xmlns="" id="{023FBF6F-6ACC-41CE-AA58-FE1827765EB3}"/>
              </a:ext>
            </a:extLst>
          </p:cNvPr>
          <p:cNvSpPr txBox="1"/>
          <p:nvPr/>
        </p:nvSpPr>
        <p:spPr>
          <a:xfrm>
            <a:off x="10523649" y="1603213"/>
            <a:ext cx="865873" cy="307777"/>
          </a:xfrm>
          <a:prstGeom prst="rect">
            <a:avLst/>
          </a:prstGeom>
          <a:noFill/>
        </p:spPr>
        <p:txBody>
          <a:bodyPr wrap="square" rtlCol="0">
            <a:spAutoFit/>
          </a:bodyPr>
          <a:lstStyle/>
          <a:p>
            <a:r>
              <a:rPr lang="it-IT" sz="1400" dirty="0">
                <a:solidFill>
                  <a:schemeClr val="accent3">
                    <a:lumMod val="75000"/>
                  </a:schemeClr>
                </a:solidFill>
              </a:rPr>
              <a:t>…</a:t>
            </a:r>
            <a:r>
              <a:rPr lang="it-IT" sz="1400" dirty="0" err="1">
                <a:solidFill>
                  <a:schemeClr val="accent3">
                    <a:lumMod val="75000"/>
                  </a:schemeClr>
                </a:solidFill>
              </a:rPr>
              <a:t>legs</a:t>
            </a:r>
            <a:endParaRPr lang="it-IT" sz="1400" dirty="0">
              <a:solidFill>
                <a:schemeClr val="accent3">
                  <a:lumMod val="75000"/>
                </a:schemeClr>
              </a:solidFill>
            </a:endParaRPr>
          </a:p>
        </p:txBody>
      </p:sp>
      <p:pic>
        <p:nvPicPr>
          <p:cNvPr id="35" name="Immagine 34">
            <a:extLst>
              <a:ext uri="{FF2B5EF4-FFF2-40B4-BE49-F238E27FC236}">
                <a16:creationId xmlns:a16="http://schemas.microsoft.com/office/drawing/2014/main" xmlns="" id="{4DC61E8A-ECC4-4ABF-9317-78FF2931164D}"/>
              </a:ext>
            </a:extLst>
          </p:cNvPr>
          <p:cNvPicPr>
            <a:picLocks noChangeAspect="1"/>
          </p:cNvPicPr>
          <p:nvPr/>
        </p:nvPicPr>
        <p:blipFill>
          <a:blip r:embed="rId7"/>
          <a:stretch>
            <a:fillRect/>
          </a:stretch>
        </p:blipFill>
        <p:spPr>
          <a:xfrm>
            <a:off x="8416161" y="4021804"/>
            <a:ext cx="1574283" cy="1574283"/>
          </a:xfrm>
          <a:prstGeom prst="rect">
            <a:avLst/>
          </a:prstGeom>
        </p:spPr>
      </p:pic>
      <p:cxnSp>
        <p:nvCxnSpPr>
          <p:cNvPr id="29" name="Connettore 2 28">
            <a:extLst>
              <a:ext uri="{FF2B5EF4-FFF2-40B4-BE49-F238E27FC236}">
                <a16:creationId xmlns:a16="http://schemas.microsoft.com/office/drawing/2014/main" xmlns="" id="{586628EF-FB70-44F9-808A-81EE0B30D158}"/>
              </a:ext>
            </a:extLst>
          </p:cNvPr>
          <p:cNvCxnSpPr>
            <a:cxnSpLocks/>
            <a:stCxn id="26" idx="2"/>
          </p:cNvCxnSpPr>
          <p:nvPr/>
        </p:nvCxnSpPr>
        <p:spPr>
          <a:xfrm>
            <a:off x="7822242" y="3277714"/>
            <a:ext cx="1070744" cy="823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xmlns="" id="{EFB3F338-8878-45F0-A1E9-A4D10D6248E2}"/>
              </a:ext>
            </a:extLst>
          </p:cNvPr>
          <p:cNvCxnSpPr>
            <a:cxnSpLocks/>
            <a:stCxn id="28" idx="2"/>
          </p:cNvCxnSpPr>
          <p:nvPr/>
        </p:nvCxnSpPr>
        <p:spPr>
          <a:xfrm>
            <a:off x="9155757" y="3253142"/>
            <a:ext cx="24142" cy="847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xmlns="" id="{2DD30880-3C06-4F03-9C58-06BECE6DC32B}"/>
              </a:ext>
            </a:extLst>
          </p:cNvPr>
          <p:cNvCxnSpPr>
            <a:cxnSpLocks/>
          </p:cNvCxnSpPr>
          <p:nvPr/>
        </p:nvCxnSpPr>
        <p:spPr>
          <a:xfrm flipH="1">
            <a:off x="9317678" y="3285218"/>
            <a:ext cx="1496859" cy="864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xmlns="" id="{8FEA0579-D9F7-4802-8587-4C285F481B3C}"/>
              </a:ext>
            </a:extLst>
          </p:cNvPr>
          <p:cNvSpPr txBox="1"/>
          <p:nvPr/>
        </p:nvSpPr>
        <p:spPr>
          <a:xfrm>
            <a:off x="8569249" y="5596087"/>
            <a:ext cx="1496858" cy="369332"/>
          </a:xfrm>
          <a:prstGeom prst="rect">
            <a:avLst/>
          </a:prstGeom>
          <a:noFill/>
        </p:spPr>
        <p:txBody>
          <a:bodyPr wrap="square" rtlCol="0">
            <a:spAutoFit/>
          </a:bodyPr>
          <a:lstStyle/>
          <a:p>
            <a:r>
              <a:rPr lang="it-IT" dirty="0">
                <a:solidFill>
                  <a:schemeClr val="accent3">
                    <a:lumMod val="75000"/>
                  </a:schemeClr>
                </a:solidFill>
              </a:rPr>
              <a:t>to go </a:t>
            </a:r>
            <a:r>
              <a:rPr lang="it-IT" dirty="0" err="1">
                <a:solidFill>
                  <a:schemeClr val="accent3">
                    <a:lumMod val="75000"/>
                  </a:schemeClr>
                </a:solidFill>
              </a:rPr>
              <a:t>upstair</a:t>
            </a:r>
            <a:endParaRPr lang="it-IT" dirty="0">
              <a:solidFill>
                <a:schemeClr val="accent3">
                  <a:lumMod val="75000"/>
                </a:schemeClr>
              </a:solidFill>
            </a:endParaRPr>
          </a:p>
        </p:txBody>
      </p:sp>
      <p:sp>
        <p:nvSpPr>
          <p:cNvPr id="38" name="CasellaDiTesto 37">
            <a:extLst>
              <a:ext uri="{FF2B5EF4-FFF2-40B4-BE49-F238E27FC236}">
                <a16:creationId xmlns:a16="http://schemas.microsoft.com/office/drawing/2014/main" xmlns="" id="{4DBC5EA5-9500-4F9E-AD01-A16299270EBE}"/>
              </a:ext>
            </a:extLst>
          </p:cNvPr>
          <p:cNvSpPr txBox="1"/>
          <p:nvPr/>
        </p:nvSpPr>
        <p:spPr>
          <a:xfrm>
            <a:off x="1139063" y="5971920"/>
            <a:ext cx="4685102" cy="769441"/>
          </a:xfrm>
          <a:prstGeom prst="rect">
            <a:avLst/>
          </a:prstGeom>
          <a:noFill/>
        </p:spPr>
        <p:txBody>
          <a:bodyPr wrap="square" rtlCol="0">
            <a:spAutoFit/>
          </a:bodyPr>
          <a:lstStyle/>
          <a:p>
            <a:r>
              <a:rPr lang="it-IT" sz="4400" dirty="0">
                <a:latin typeface="Verdana" panose="020B0604030504040204" pitchFamily="34" charset="0"/>
                <a:ea typeface="Verdana" panose="020B0604030504040204" pitchFamily="34" charset="0"/>
              </a:rPr>
              <a:t>DIFFICOLTOSO</a:t>
            </a:r>
          </a:p>
        </p:txBody>
      </p:sp>
      <p:sp>
        <p:nvSpPr>
          <p:cNvPr id="39" name="CasellaDiTesto 38">
            <a:extLst>
              <a:ext uri="{FF2B5EF4-FFF2-40B4-BE49-F238E27FC236}">
                <a16:creationId xmlns:a16="http://schemas.microsoft.com/office/drawing/2014/main" xmlns="" id="{C5F9F534-5F2E-4AA8-85A1-1BD89D87D18C}"/>
              </a:ext>
            </a:extLst>
          </p:cNvPr>
          <p:cNvSpPr txBox="1"/>
          <p:nvPr/>
        </p:nvSpPr>
        <p:spPr>
          <a:xfrm>
            <a:off x="7907814" y="5920452"/>
            <a:ext cx="4165259" cy="769441"/>
          </a:xfrm>
          <a:prstGeom prst="rect">
            <a:avLst/>
          </a:prstGeom>
          <a:noFill/>
        </p:spPr>
        <p:txBody>
          <a:bodyPr wrap="square" rtlCol="0">
            <a:spAutoFit/>
          </a:bodyPr>
          <a:lstStyle/>
          <a:p>
            <a:r>
              <a:rPr lang="it-IT" sz="4400" dirty="0">
                <a:latin typeface="Verdana" panose="020B0604030504040204" pitchFamily="34" charset="0"/>
                <a:ea typeface="Verdana" panose="020B0604030504040204" pitchFamily="34" charset="0"/>
              </a:rPr>
              <a:t>CONSERVATO</a:t>
            </a:r>
          </a:p>
        </p:txBody>
      </p:sp>
      <p:sp>
        <p:nvSpPr>
          <p:cNvPr id="41" name="Rettangolo con angoli arrotondati 40">
            <a:extLst>
              <a:ext uri="{FF2B5EF4-FFF2-40B4-BE49-F238E27FC236}">
                <a16:creationId xmlns:a16="http://schemas.microsoft.com/office/drawing/2014/main" xmlns="" id="{ABDFE161-469A-49AF-AAB5-CBF922EA1469}"/>
              </a:ext>
            </a:extLst>
          </p:cNvPr>
          <p:cNvSpPr/>
          <p:nvPr/>
        </p:nvSpPr>
        <p:spPr>
          <a:xfrm>
            <a:off x="6772946" y="1379100"/>
            <a:ext cx="4952225" cy="191633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xmlns="" id="{C1105697-1A6D-4BD5-97AA-C39B71A7B960}"/>
              </a:ext>
            </a:extLst>
          </p:cNvPr>
          <p:cNvSpPr txBox="1"/>
          <p:nvPr/>
        </p:nvSpPr>
        <p:spPr>
          <a:xfrm>
            <a:off x="-905146" y="922293"/>
            <a:ext cx="8583239" cy="461665"/>
          </a:xfrm>
          <a:prstGeom prst="rect">
            <a:avLst/>
          </a:prstGeom>
          <a:noFill/>
        </p:spPr>
        <p:txBody>
          <a:bodyPr wrap="square" rtlCol="0">
            <a:spAutoFit/>
          </a:bodyPr>
          <a:lstStyle/>
          <a:p>
            <a:pPr algn="ctr"/>
            <a:r>
              <a:rPr lang="it-IT" sz="2400" dirty="0"/>
              <a:t>Camminare lungo un corridoio</a:t>
            </a:r>
          </a:p>
        </p:txBody>
      </p:sp>
      <p:sp>
        <p:nvSpPr>
          <p:cNvPr id="42" name="CasellaDiTesto 41">
            <a:extLst>
              <a:ext uri="{FF2B5EF4-FFF2-40B4-BE49-F238E27FC236}">
                <a16:creationId xmlns:a16="http://schemas.microsoft.com/office/drawing/2014/main" xmlns="" id="{3684D042-F024-4270-B8CA-E1CC19F4EE6C}"/>
              </a:ext>
            </a:extLst>
          </p:cNvPr>
          <p:cNvSpPr txBox="1"/>
          <p:nvPr/>
        </p:nvSpPr>
        <p:spPr>
          <a:xfrm>
            <a:off x="6772946" y="841171"/>
            <a:ext cx="4801597" cy="584775"/>
          </a:xfrm>
          <a:prstGeom prst="rect">
            <a:avLst/>
          </a:prstGeom>
          <a:noFill/>
        </p:spPr>
        <p:txBody>
          <a:bodyPr wrap="square" rtlCol="0">
            <a:spAutoFit/>
          </a:bodyPr>
          <a:lstStyle/>
          <a:p>
            <a:pPr algn="ctr"/>
            <a:r>
              <a:rPr lang="it-IT" sz="3200" dirty="0"/>
              <a:t>Fare le scale</a:t>
            </a:r>
          </a:p>
        </p:txBody>
      </p:sp>
      <p:sp>
        <p:nvSpPr>
          <p:cNvPr id="4" name="Simbolo &quot;Non consentito&quot; 3">
            <a:extLst>
              <a:ext uri="{FF2B5EF4-FFF2-40B4-BE49-F238E27FC236}">
                <a16:creationId xmlns:a16="http://schemas.microsoft.com/office/drawing/2014/main" xmlns="" id="{1569BAE3-F8FA-474C-B045-8FEABAAE8446}"/>
              </a:ext>
            </a:extLst>
          </p:cNvPr>
          <p:cNvSpPr/>
          <p:nvPr/>
        </p:nvSpPr>
        <p:spPr>
          <a:xfrm>
            <a:off x="733647" y="1848244"/>
            <a:ext cx="4284920" cy="386144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4" name="Rettangolo 43">
            <a:extLst>
              <a:ext uri="{FF2B5EF4-FFF2-40B4-BE49-F238E27FC236}">
                <a16:creationId xmlns:a16="http://schemas.microsoft.com/office/drawing/2014/main" xmlns="" id="{D17239D7-8CEB-4E00-9F0C-F7614BCD5760}"/>
              </a:ext>
            </a:extLst>
          </p:cNvPr>
          <p:cNvSpPr/>
          <p:nvPr/>
        </p:nvSpPr>
        <p:spPr>
          <a:xfrm>
            <a:off x="0" y="0"/>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xmlns="" id="{70A785B7-753E-4ECF-930B-E9CDFD97DCD5}"/>
              </a:ext>
            </a:extLst>
          </p:cNvPr>
          <p:cNvSpPr/>
          <p:nvPr/>
        </p:nvSpPr>
        <p:spPr>
          <a:xfrm rot="5400000">
            <a:off x="3544187" y="3310281"/>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5198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80">
                                          <p:stCondLst>
                                            <p:cond delay="0"/>
                                          </p:stCondLst>
                                        </p:cTn>
                                        <p:tgtEl>
                                          <p:spTgt spid="38"/>
                                        </p:tgtEl>
                                      </p:cBhvr>
                                    </p:animEffect>
                                    <p:anim calcmode="lin" valueType="num">
                                      <p:cBhvr>
                                        <p:cTn id="1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21" dur="26">
                                          <p:stCondLst>
                                            <p:cond delay="650"/>
                                          </p:stCondLst>
                                        </p:cTn>
                                        <p:tgtEl>
                                          <p:spTgt spid="38"/>
                                        </p:tgtEl>
                                      </p:cBhvr>
                                      <p:to x="100000" y="60000"/>
                                    </p:animScale>
                                    <p:animScale>
                                      <p:cBhvr>
                                        <p:cTn id="22" dur="166" decel="50000">
                                          <p:stCondLst>
                                            <p:cond delay="676"/>
                                          </p:stCondLst>
                                        </p:cTn>
                                        <p:tgtEl>
                                          <p:spTgt spid="38"/>
                                        </p:tgtEl>
                                      </p:cBhvr>
                                      <p:to x="100000" y="100000"/>
                                    </p:animScale>
                                    <p:animScale>
                                      <p:cBhvr>
                                        <p:cTn id="23" dur="26">
                                          <p:stCondLst>
                                            <p:cond delay="1312"/>
                                          </p:stCondLst>
                                        </p:cTn>
                                        <p:tgtEl>
                                          <p:spTgt spid="38"/>
                                        </p:tgtEl>
                                      </p:cBhvr>
                                      <p:to x="100000" y="80000"/>
                                    </p:animScale>
                                    <p:animScale>
                                      <p:cBhvr>
                                        <p:cTn id="24" dur="166" decel="50000">
                                          <p:stCondLst>
                                            <p:cond delay="1338"/>
                                          </p:stCondLst>
                                        </p:cTn>
                                        <p:tgtEl>
                                          <p:spTgt spid="38"/>
                                        </p:tgtEl>
                                      </p:cBhvr>
                                      <p:to x="100000" y="100000"/>
                                    </p:animScale>
                                    <p:animScale>
                                      <p:cBhvr>
                                        <p:cTn id="25" dur="26">
                                          <p:stCondLst>
                                            <p:cond delay="1642"/>
                                          </p:stCondLst>
                                        </p:cTn>
                                        <p:tgtEl>
                                          <p:spTgt spid="38"/>
                                        </p:tgtEl>
                                      </p:cBhvr>
                                      <p:to x="100000" y="90000"/>
                                    </p:animScale>
                                    <p:animScale>
                                      <p:cBhvr>
                                        <p:cTn id="26" dur="166" decel="50000">
                                          <p:stCondLst>
                                            <p:cond delay="1668"/>
                                          </p:stCondLst>
                                        </p:cTn>
                                        <p:tgtEl>
                                          <p:spTgt spid="38"/>
                                        </p:tgtEl>
                                      </p:cBhvr>
                                      <p:to x="100000" y="100000"/>
                                    </p:animScale>
                                    <p:animScale>
                                      <p:cBhvr>
                                        <p:cTn id="27" dur="26">
                                          <p:stCondLst>
                                            <p:cond delay="1808"/>
                                          </p:stCondLst>
                                        </p:cTn>
                                        <p:tgtEl>
                                          <p:spTgt spid="38"/>
                                        </p:tgtEl>
                                      </p:cBhvr>
                                      <p:to x="100000" y="95000"/>
                                    </p:animScale>
                                    <p:animScale>
                                      <p:cBhvr>
                                        <p:cTn id="28" dur="166" decel="50000">
                                          <p:stCondLst>
                                            <p:cond delay="1834"/>
                                          </p:stCondLst>
                                        </p:cTn>
                                        <p:tgtEl>
                                          <p:spTgt spid="3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80">
                                          <p:stCondLst>
                                            <p:cond delay="0"/>
                                          </p:stCondLst>
                                        </p:cTn>
                                        <p:tgtEl>
                                          <p:spTgt spid="39"/>
                                        </p:tgtEl>
                                      </p:cBhvr>
                                    </p:animEffect>
                                    <p:anim calcmode="lin" valueType="num">
                                      <p:cBhvr>
                                        <p:cTn id="3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39" dur="26">
                                          <p:stCondLst>
                                            <p:cond delay="650"/>
                                          </p:stCondLst>
                                        </p:cTn>
                                        <p:tgtEl>
                                          <p:spTgt spid="39"/>
                                        </p:tgtEl>
                                      </p:cBhvr>
                                      <p:to x="100000" y="60000"/>
                                    </p:animScale>
                                    <p:animScale>
                                      <p:cBhvr>
                                        <p:cTn id="40" dur="166" decel="50000">
                                          <p:stCondLst>
                                            <p:cond delay="676"/>
                                          </p:stCondLst>
                                        </p:cTn>
                                        <p:tgtEl>
                                          <p:spTgt spid="39"/>
                                        </p:tgtEl>
                                      </p:cBhvr>
                                      <p:to x="100000" y="100000"/>
                                    </p:animScale>
                                    <p:animScale>
                                      <p:cBhvr>
                                        <p:cTn id="41" dur="26">
                                          <p:stCondLst>
                                            <p:cond delay="1312"/>
                                          </p:stCondLst>
                                        </p:cTn>
                                        <p:tgtEl>
                                          <p:spTgt spid="39"/>
                                        </p:tgtEl>
                                      </p:cBhvr>
                                      <p:to x="100000" y="80000"/>
                                    </p:animScale>
                                    <p:animScale>
                                      <p:cBhvr>
                                        <p:cTn id="42" dur="166" decel="50000">
                                          <p:stCondLst>
                                            <p:cond delay="1338"/>
                                          </p:stCondLst>
                                        </p:cTn>
                                        <p:tgtEl>
                                          <p:spTgt spid="39"/>
                                        </p:tgtEl>
                                      </p:cBhvr>
                                      <p:to x="100000" y="100000"/>
                                    </p:animScale>
                                    <p:animScale>
                                      <p:cBhvr>
                                        <p:cTn id="43" dur="26">
                                          <p:stCondLst>
                                            <p:cond delay="1642"/>
                                          </p:stCondLst>
                                        </p:cTn>
                                        <p:tgtEl>
                                          <p:spTgt spid="39"/>
                                        </p:tgtEl>
                                      </p:cBhvr>
                                      <p:to x="100000" y="90000"/>
                                    </p:animScale>
                                    <p:animScale>
                                      <p:cBhvr>
                                        <p:cTn id="44" dur="166" decel="50000">
                                          <p:stCondLst>
                                            <p:cond delay="1668"/>
                                          </p:stCondLst>
                                        </p:cTn>
                                        <p:tgtEl>
                                          <p:spTgt spid="39"/>
                                        </p:tgtEl>
                                      </p:cBhvr>
                                      <p:to x="100000" y="100000"/>
                                    </p:animScale>
                                    <p:animScale>
                                      <p:cBhvr>
                                        <p:cTn id="45" dur="26">
                                          <p:stCondLst>
                                            <p:cond delay="1808"/>
                                          </p:stCondLst>
                                        </p:cTn>
                                        <p:tgtEl>
                                          <p:spTgt spid="39"/>
                                        </p:tgtEl>
                                      </p:cBhvr>
                                      <p:to x="100000" y="95000"/>
                                    </p:animScale>
                                    <p:animScale>
                                      <p:cBhvr>
                                        <p:cTn id="46" dur="166" decel="50000">
                                          <p:stCondLst>
                                            <p:cond delay="1834"/>
                                          </p:stCondLst>
                                        </p:cTn>
                                        <p:tgtEl>
                                          <p:spTgt spid="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F249F5B5-BD23-46C7-BD56-0CF979B3D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208" y="5253977"/>
            <a:ext cx="609631" cy="1390721"/>
          </a:xfrm>
          <a:prstGeom prst="rect">
            <a:avLst/>
          </a:prstGeom>
        </p:spPr>
      </p:pic>
      <p:pic>
        <p:nvPicPr>
          <p:cNvPr id="3" name="Immagine 2">
            <a:extLst>
              <a:ext uri="{FF2B5EF4-FFF2-40B4-BE49-F238E27FC236}">
                <a16:creationId xmlns:a16="http://schemas.microsoft.com/office/drawing/2014/main" xmlns="" id="{75E1B646-E31E-46DA-A84B-A9E15EBA9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693" y="5261484"/>
            <a:ext cx="609631" cy="1390721"/>
          </a:xfrm>
          <a:prstGeom prst="rect">
            <a:avLst/>
          </a:prstGeom>
        </p:spPr>
      </p:pic>
      <p:pic>
        <p:nvPicPr>
          <p:cNvPr id="4" name="Immagine 3">
            <a:extLst>
              <a:ext uri="{FF2B5EF4-FFF2-40B4-BE49-F238E27FC236}">
                <a16:creationId xmlns:a16="http://schemas.microsoft.com/office/drawing/2014/main" xmlns="" id="{21011AFC-8FB4-49AB-AA7E-7ECCB45BF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97" y="5261485"/>
            <a:ext cx="609631" cy="1390721"/>
          </a:xfrm>
          <a:prstGeom prst="rect">
            <a:avLst/>
          </a:prstGeom>
        </p:spPr>
      </p:pic>
      <p:sp>
        <p:nvSpPr>
          <p:cNvPr id="6" name="CasellaDiTesto 5">
            <a:extLst>
              <a:ext uri="{FF2B5EF4-FFF2-40B4-BE49-F238E27FC236}">
                <a16:creationId xmlns:a16="http://schemas.microsoft.com/office/drawing/2014/main" xmlns="" id="{3482647D-02AF-4B35-A3E2-67A3F0215DFA}"/>
              </a:ext>
            </a:extLst>
          </p:cNvPr>
          <p:cNvSpPr txBox="1"/>
          <p:nvPr/>
        </p:nvSpPr>
        <p:spPr>
          <a:xfrm>
            <a:off x="265025" y="4928218"/>
            <a:ext cx="1196742" cy="523220"/>
          </a:xfrm>
          <a:prstGeom prst="rect">
            <a:avLst/>
          </a:prstGeom>
          <a:noFill/>
        </p:spPr>
        <p:txBody>
          <a:bodyPr wrap="square" rtlCol="0">
            <a:spAutoFit/>
          </a:bodyPr>
          <a:lstStyle/>
          <a:p>
            <a:pPr algn="ctr"/>
            <a:r>
              <a:rPr lang="it-IT" sz="1400" dirty="0">
                <a:solidFill>
                  <a:schemeClr val="accent3">
                    <a:lumMod val="75000"/>
                  </a:schemeClr>
                </a:solidFill>
              </a:rPr>
              <a:t>…</a:t>
            </a:r>
            <a:r>
              <a:rPr lang="it-IT" sz="1400" dirty="0" err="1">
                <a:solidFill>
                  <a:schemeClr val="accent3">
                    <a:lumMod val="75000"/>
                  </a:schemeClr>
                </a:solidFill>
              </a:rPr>
              <a:t>Mouth</a:t>
            </a:r>
            <a:r>
              <a:rPr lang="it-IT" sz="1400" dirty="0">
                <a:solidFill>
                  <a:schemeClr val="accent3">
                    <a:lumMod val="75000"/>
                  </a:schemeClr>
                </a:solidFill>
              </a:rPr>
              <a:t> and </a:t>
            </a:r>
            <a:r>
              <a:rPr lang="it-IT" sz="1400" dirty="0" err="1">
                <a:solidFill>
                  <a:schemeClr val="accent3">
                    <a:lumMod val="75000"/>
                  </a:schemeClr>
                </a:solidFill>
              </a:rPr>
              <a:t>tongue</a:t>
            </a:r>
            <a:endParaRPr lang="it-IT" sz="1400" dirty="0">
              <a:solidFill>
                <a:schemeClr val="accent3">
                  <a:lumMod val="75000"/>
                </a:schemeClr>
              </a:solidFill>
            </a:endParaRPr>
          </a:p>
        </p:txBody>
      </p:sp>
      <p:sp>
        <p:nvSpPr>
          <p:cNvPr id="7" name="CasellaDiTesto 6">
            <a:extLst>
              <a:ext uri="{FF2B5EF4-FFF2-40B4-BE49-F238E27FC236}">
                <a16:creationId xmlns:a16="http://schemas.microsoft.com/office/drawing/2014/main" xmlns="" id="{04BA38BE-3DE9-47F3-B46E-35D922489E12}"/>
              </a:ext>
            </a:extLst>
          </p:cNvPr>
          <p:cNvSpPr txBox="1"/>
          <p:nvPr/>
        </p:nvSpPr>
        <p:spPr>
          <a:xfrm>
            <a:off x="1916693" y="5021791"/>
            <a:ext cx="865873" cy="307777"/>
          </a:xfrm>
          <a:prstGeom prst="rect">
            <a:avLst/>
          </a:prstGeom>
          <a:noFill/>
        </p:spPr>
        <p:txBody>
          <a:bodyPr wrap="square" rtlCol="0">
            <a:spAutoFit/>
          </a:bodyPr>
          <a:lstStyle/>
          <a:p>
            <a:r>
              <a:rPr lang="it-IT" sz="1400" dirty="0">
                <a:solidFill>
                  <a:schemeClr val="accent3">
                    <a:lumMod val="75000"/>
                  </a:schemeClr>
                </a:solidFill>
              </a:rPr>
              <a:t>…Hands</a:t>
            </a:r>
          </a:p>
        </p:txBody>
      </p:sp>
      <p:sp>
        <p:nvSpPr>
          <p:cNvPr id="8" name="CasellaDiTesto 7">
            <a:extLst>
              <a:ext uri="{FF2B5EF4-FFF2-40B4-BE49-F238E27FC236}">
                <a16:creationId xmlns:a16="http://schemas.microsoft.com/office/drawing/2014/main" xmlns="" id="{E3CDE783-0446-4BE5-9474-A0C100D20B84}"/>
              </a:ext>
            </a:extLst>
          </p:cNvPr>
          <p:cNvSpPr txBox="1"/>
          <p:nvPr/>
        </p:nvSpPr>
        <p:spPr>
          <a:xfrm>
            <a:off x="2845862" y="2795583"/>
            <a:ext cx="791637" cy="369332"/>
          </a:xfrm>
          <a:prstGeom prst="rect">
            <a:avLst/>
          </a:prstGeom>
          <a:noFill/>
        </p:spPr>
        <p:txBody>
          <a:bodyPr wrap="square" rtlCol="0">
            <a:spAutoFit/>
          </a:bodyPr>
          <a:lstStyle/>
          <a:p>
            <a:r>
              <a:rPr lang="it-IT" dirty="0">
                <a:solidFill>
                  <a:schemeClr val="accent3">
                    <a:lumMod val="75000"/>
                  </a:schemeClr>
                </a:solidFill>
              </a:rPr>
              <a:t>to </a:t>
            </a:r>
            <a:r>
              <a:rPr lang="it-IT" dirty="0" err="1">
                <a:solidFill>
                  <a:schemeClr val="accent3">
                    <a:lumMod val="75000"/>
                  </a:schemeClr>
                </a:solidFill>
              </a:rPr>
              <a:t>eat</a:t>
            </a:r>
            <a:endParaRPr lang="it-IT" dirty="0">
              <a:solidFill>
                <a:schemeClr val="accent3">
                  <a:lumMod val="75000"/>
                </a:schemeClr>
              </a:solidFill>
            </a:endParaRPr>
          </a:p>
        </p:txBody>
      </p:sp>
      <p:cxnSp>
        <p:nvCxnSpPr>
          <p:cNvPr id="10" name="Connettore 2 9">
            <a:extLst>
              <a:ext uri="{FF2B5EF4-FFF2-40B4-BE49-F238E27FC236}">
                <a16:creationId xmlns:a16="http://schemas.microsoft.com/office/drawing/2014/main" xmlns="" id="{596CD344-3935-480A-B7F7-76ACA886077E}"/>
              </a:ext>
            </a:extLst>
          </p:cNvPr>
          <p:cNvCxnSpPr>
            <a:cxnSpLocks/>
            <a:stCxn id="8" idx="2"/>
          </p:cNvCxnSpPr>
          <p:nvPr/>
        </p:nvCxnSpPr>
        <p:spPr>
          <a:xfrm flipH="1">
            <a:off x="2526324" y="3164915"/>
            <a:ext cx="715357" cy="1538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xmlns="" id="{72EA0FF4-45F3-442A-BFF4-AAEBB37A9F81}"/>
              </a:ext>
            </a:extLst>
          </p:cNvPr>
          <p:cNvCxnSpPr>
            <a:cxnSpLocks/>
            <a:stCxn id="8" idx="2"/>
          </p:cNvCxnSpPr>
          <p:nvPr/>
        </p:nvCxnSpPr>
        <p:spPr>
          <a:xfrm>
            <a:off x="3241681" y="3164915"/>
            <a:ext cx="395818" cy="1555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xmlns="" id="{9B72CDB5-F498-43BC-B2C3-6CE15B8E2C76}"/>
              </a:ext>
            </a:extLst>
          </p:cNvPr>
          <p:cNvCxnSpPr>
            <a:cxnSpLocks/>
            <a:stCxn id="8" idx="2"/>
          </p:cNvCxnSpPr>
          <p:nvPr/>
        </p:nvCxnSpPr>
        <p:spPr>
          <a:xfrm flipH="1">
            <a:off x="1124228" y="3164915"/>
            <a:ext cx="2117453" cy="1555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Immagine 14">
            <a:extLst>
              <a:ext uri="{FF2B5EF4-FFF2-40B4-BE49-F238E27FC236}">
                <a16:creationId xmlns:a16="http://schemas.microsoft.com/office/drawing/2014/main" xmlns="" id="{51D4F998-6E91-4619-BCED-C94091E33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3723" y="5229405"/>
            <a:ext cx="609631" cy="1390721"/>
          </a:xfrm>
          <a:prstGeom prst="rect">
            <a:avLst/>
          </a:prstGeom>
        </p:spPr>
      </p:pic>
      <p:sp>
        <p:nvSpPr>
          <p:cNvPr id="16" name="CasellaDiTesto 15">
            <a:extLst>
              <a:ext uri="{FF2B5EF4-FFF2-40B4-BE49-F238E27FC236}">
                <a16:creationId xmlns:a16="http://schemas.microsoft.com/office/drawing/2014/main" xmlns="" id="{58CA3398-85B2-4D58-AAF5-7190592E1921}"/>
              </a:ext>
            </a:extLst>
          </p:cNvPr>
          <p:cNvSpPr txBox="1"/>
          <p:nvPr/>
        </p:nvSpPr>
        <p:spPr>
          <a:xfrm>
            <a:off x="3149935" y="5008556"/>
            <a:ext cx="865873" cy="307777"/>
          </a:xfrm>
          <a:prstGeom prst="rect">
            <a:avLst/>
          </a:prstGeom>
          <a:noFill/>
        </p:spPr>
        <p:txBody>
          <a:bodyPr wrap="square" rtlCol="0">
            <a:spAutoFit/>
          </a:bodyPr>
          <a:lstStyle/>
          <a:p>
            <a:r>
              <a:rPr lang="it-IT" sz="1400" dirty="0">
                <a:solidFill>
                  <a:schemeClr val="accent3">
                    <a:lumMod val="75000"/>
                  </a:schemeClr>
                </a:solidFill>
              </a:rPr>
              <a:t>…Arms</a:t>
            </a:r>
          </a:p>
        </p:txBody>
      </p:sp>
      <p:sp>
        <p:nvSpPr>
          <p:cNvPr id="17" name="CasellaDiTesto 16">
            <a:extLst>
              <a:ext uri="{FF2B5EF4-FFF2-40B4-BE49-F238E27FC236}">
                <a16:creationId xmlns:a16="http://schemas.microsoft.com/office/drawing/2014/main" xmlns="" id="{36FDB5AC-85AE-47C2-B249-146DE28BDDCA}"/>
              </a:ext>
            </a:extLst>
          </p:cNvPr>
          <p:cNvSpPr txBox="1"/>
          <p:nvPr/>
        </p:nvSpPr>
        <p:spPr>
          <a:xfrm>
            <a:off x="4479745" y="4996795"/>
            <a:ext cx="865873" cy="307777"/>
          </a:xfrm>
          <a:prstGeom prst="rect">
            <a:avLst/>
          </a:prstGeom>
          <a:noFill/>
        </p:spPr>
        <p:txBody>
          <a:bodyPr wrap="square" rtlCol="0">
            <a:spAutoFit/>
          </a:bodyPr>
          <a:lstStyle/>
          <a:p>
            <a:r>
              <a:rPr lang="it-IT" sz="1400" dirty="0">
                <a:solidFill>
                  <a:schemeClr val="accent3">
                    <a:lumMod val="75000"/>
                  </a:schemeClr>
                </a:solidFill>
              </a:rPr>
              <a:t>…</a:t>
            </a:r>
            <a:r>
              <a:rPr lang="it-IT" sz="1400" dirty="0" err="1">
                <a:solidFill>
                  <a:schemeClr val="accent3">
                    <a:lumMod val="75000"/>
                  </a:schemeClr>
                </a:solidFill>
              </a:rPr>
              <a:t>Trunks</a:t>
            </a:r>
            <a:endParaRPr lang="it-IT" sz="1400" dirty="0">
              <a:solidFill>
                <a:schemeClr val="accent3">
                  <a:lumMod val="75000"/>
                </a:schemeClr>
              </a:solidFill>
            </a:endParaRPr>
          </a:p>
        </p:txBody>
      </p:sp>
      <p:cxnSp>
        <p:nvCxnSpPr>
          <p:cNvPr id="19" name="Connettore 2 18">
            <a:extLst>
              <a:ext uri="{FF2B5EF4-FFF2-40B4-BE49-F238E27FC236}">
                <a16:creationId xmlns:a16="http://schemas.microsoft.com/office/drawing/2014/main" xmlns="" id="{2BF97689-AD37-4B15-94ED-8ACE93AD2E09}"/>
              </a:ext>
            </a:extLst>
          </p:cNvPr>
          <p:cNvCxnSpPr>
            <a:cxnSpLocks/>
            <a:stCxn id="8" idx="2"/>
          </p:cNvCxnSpPr>
          <p:nvPr/>
        </p:nvCxnSpPr>
        <p:spPr>
          <a:xfrm>
            <a:off x="3241681" y="3164915"/>
            <a:ext cx="1457910" cy="1555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xmlns="" id="{E1673B10-DDDD-461C-B0E2-92737DD3EFD2}"/>
              </a:ext>
            </a:extLst>
          </p:cNvPr>
          <p:cNvSpPr txBox="1"/>
          <p:nvPr/>
        </p:nvSpPr>
        <p:spPr>
          <a:xfrm>
            <a:off x="-3232309" y="8904"/>
            <a:ext cx="12120880" cy="1015663"/>
          </a:xfrm>
          <a:prstGeom prst="rect">
            <a:avLst/>
          </a:prstGeom>
          <a:noFill/>
        </p:spPr>
        <p:txBody>
          <a:bodyPr wrap="square" rtlCol="0">
            <a:spAutoFit/>
          </a:bodyPr>
          <a:lstStyle/>
          <a:p>
            <a:pPr algn="ctr"/>
            <a:r>
              <a:rPr lang="it-IT" sz="6000" b="1" i="1" dirty="0">
                <a:solidFill>
                  <a:srgbClr val="25C1C9"/>
                </a:solidFill>
                <a:effectLst>
                  <a:outerShdw blurRad="38100" dist="38100" dir="2700000" algn="tl">
                    <a:srgbClr val="000000">
                      <a:alpha val="43137"/>
                    </a:srgbClr>
                  </a:outerShdw>
                </a:effectLst>
                <a:latin typeface="Tw Cen MT" panose="020B0602020104020603" pitchFamily="34" charset="0"/>
              </a:rPr>
              <a:t>Ho fame</a:t>
            </a:r>
            <a:endParaRPr lang="it-IT" sz="6000" dirty="0"/>
          </a:p>
        </p:txBody>
      </p:sp>
      <p:sp>
        <p:nvSpPr>
          <p:cNvPr id="11" name="Rettangolo con angoli arrotondati 10">
            <a:extLst>
              <a:ext uri="{FF2B5EF4-FFF2-40B4-BE49-F238E27FC236}">
                <a16:creationId xmlns:a16="http://schemas.microsoft.com/office/drawing/2014/main" xmlns="" id="{396C9655-C11D-478F-8301-0B460006A2C6}"/>
              </a:ext>
            </a:extLst>
          </p:cNvPr>
          <p:cNvSpPr/>
          <p:nvPr/>
        </p:nvSpPr>
        <p:spPr>
          <a:xfrm>
            <a:off x="393393" y="4728363"/>
            <a:ext cx="4952225" cy="191633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 destra 20">
            <a:extLst>
              <a:ext uri="{FF2B5EF4-FFF2-40B4-BE49-F238E27FC236}">
                <a16:creationId xmlns:a16="http://schemas.microsoft.com/office/drawing/2014/main" xmlns="" id="{73D01080-9631-40FC-A649-9EB930FA4DCC}"/>
              </a:ext>
            </a:extLst>
          </p:cNvPr>
          <p:cNvSpPr/>
          <p:nvPr/>
        </p:nvSpPr>
        <p:spPr>
          <a:xfrm>
            <a:off x="4881146" y="381916"/>
            <a:ext cx="1413328" cy="56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CasellaDiTesto 21">
            <a:extLst>
              <a:ext uri="{FF2B5EF4-FFF2-40B4-BE49-F238E27FC236}">
                <a16:creationId xmlns:a16="http://schemas.microsoft.com/office/drawing/2014/main" xmlns="" id="{0BC207E5-550D-4FED-B062-C0B545429208}"/>
              </a:ext>
            </a:extLst>
          </p:cNvPr>
          <p:cNvSpPr txBox="1"/>
          <p:nvPr/>
        </p:nvSpPr>
        <p:spPr>
          <a:xfrm>
            <a:off x="6629152" y="469784"/>
            <a:ext cx="4518837" cy="369332"/>
          </a:xfrm>
          <a:prstGeom prst="rect">
            <a:avLst/>
          </a:prstGeom>
          <a:noFill/>
        </p:spPr>
        <p:txBody>
          <a:bodyPr wrap="square" rtlCol="0">
            <a:spAutoFit/>
          </a:bodyPr>
          <a:lstStyle/>
          <a:p>
            <a:r>
              <a:rPr lang="it-IT" b="1" dirty="0">
                <a:latin typeface="Verdana" panose="020B0604030504040204" pitchFamily="34" charset="0"/>
                <a:ea typeface="Verdana" panose="020B0604030504040204" pitchFamily="34" charset="0"/>
              </a:rPr>
              <a:t>Consapevolezza della necessità</a:t>
            </a:r>
          </a:p>
        </p:txBody>
      </p:sp>
      <p:sp>
        <p:nvSpPr>
          <p:cNvPr id="23" name="Freccia in giù 22">
            <a:extLst>
              <a:ext uri="{FF2B5EF4-FFF2-40B4-BE49-F238E27FC236}">
                <a16:creationId xmlns:a16="http://schemas.microsoft.com/office/drawing/2014/main" xmlns="" id="{6B3E222E-8B81-4B1C-89BC-3FBC9F01625D}"/>
              </a:ext>
            </a:extLst>
          </p:cNvPr>
          <p:cNvSpPr/>
          <p:nvPr/>
        </p:nvSpPr>
        <p:spPr>
          <a:xfrm>
            <a:off x="8202765" y="832760"/>
            <a:ext cx="510363" cy="934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a:extLst>
              <a:ext uri="{FF2B5EF4-FFF2-40B4-BE49-F238E27FC236}">
                <a16:creationId xmlns:a16="http://schemas.microsoft.com/office/drawing/2014/main" xmlns="" id="{A7B82378-10BE-47A4-9B09-F4B296536577}"/>
              </a:ext>
            </a:extLst>
          </p:cNvPr>
          <p:cNvSpPr txBox="1"/>
          <p:nvPr/>
        </p:nvSpPr>
        <p:spPr>
          <a:xfrm>
            <a:off x="6817044" y="1822403"/>
            <a:ext cx="3274828" cy="2585323"/>
          </a:xfrm>
          <a:prstGeom prst="rect">
            <a:avLst/>
          </a:prstGeom>
          <a:noFill/>
        </p:spPr>
        <p:txBody>
          <a:bodyPr wrap="square" rtlCol="0">
            <a:spAutoFit/>
          </a:bodyPr>
          <a:lstStyle/>
          <a:p>
            <a:pPr algn="ctr"/>
            <a:r>
              <a:rPr lang="it-IT" b="1" dirty="0">
                <a:latin typeface="Verdana" panose="020B0604030504040204" pitchFamily="34" charset="0"/>
                <a:ea typeface="Verdana" panose="020B0604030504040204" pitchFamily="34" charset="0"/>
              </a:rPr>
              <a:t>Il SISTEMA MOTIVAZIONALE (o della gratificazione)</a:t>
            </a:r>
          </a:p>
          <a:p>
            <a:pPr algn="ctr"/>
            <a:endParaRPr lang="it-IT" b="1" dirty="0">
              <a:latin typeface="Verdana" panose="020B0604030504040204" pitchFamily="34" charset="0"/>
              <a:ea typeface="Verdana" panose="020B0604030504040204" pitchFamily="34" charset="0"/>
            </a:endParaRPr>
          </a:p>
          <a:p>
            <a:pPr algn="ctr"/>
            <a:r>
              <a:rPr lang="it-IT" b="1" dirty="0">
                <a:latin typeface="Verdana" panose="020B0604030504040204" pitchFamily="34" charset="0"/>
                <a:ea typeface="Verdana" panose="020B0604030504040204" pitchFamily="34" charset="0"/>
              </a:rPr>
              <a:t>Che SPINGE il SISTEMA COGNITIVO</a:t>
            </a:r>
          </a:p>
          <a:p>
            <a:pPr algn="ctr"/>
            <a:r>
              <a:rPr lang="it-IT" b="1" dirty="0">
                <a:latin typeface="Verdana" panose="020B0604030504040204" pitchFamily="34" charset="0"/>
                <a:ea typeface="Verdana" panose="020B0604030504040204" pitchFamily="34" charset="0"/>
              </a:rPr>
              <a:t> </a:t>
            </a:r>
          </a:p>
          <a:p>
            <a:pPr algn="ctr"/>
            <a:r>
              <a:rPr lang="it-IT" b="1" dirty="0">
                <a:latin typeface="Verdana" panose="020B0604030504040204" pitchFamily="34" charset="0"/>
                <a:ea typeface="Verdana" panose="020B0604030504040204" pitchFamily="34" charset="0"/>
              </a:rPr>
              <a:t>Ad attivare il corretto schema d’azione</a:t>
            </a:r>
          </a:p>
        </p:txBody>
      </p:sp>
      <p:sp>
        <p:nvSpPr>
          <p:cNvPr id="25" name="Freccia a destra 24">
            <a:extLst>
              <a:ext uri="{FF2B5EF4-FFF2-40B4-BE49-F238E27FC236}">
                <a16:creationId xmlns:a16="http://schemas.microsoft.com/office/drawing/2014/main" xmlns="" id="{FB5439CD-902D-460C-99C6-861B3F9A9C24}"/>
              </a:ext>
            </a:extLst>
          </p:cNvPr>
          <p:cNvSpPr/>
          <p:nvPr/>
        </p:nvSpPr>
        <p:spPr>
          <a:xfrm rot="10800000">
            <a:off x="4012571" y="2110523"/>
            <a:ext cx="2615609" cy="518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a:extLst>
              <a:ext uri="{FF2B5EF4-FFF2-40B4-BE49-F238E27FC236}">
                <a16:creationId xmlns:a16="http://schemas.microsoft.com/office/drawing/2014/main" xmlns="" id="{020484F0-853F-483A-B090-C2EFA5679B45}"/>
              </a:ext>
            </a:extLst>
          </p:cNvPr>
          <p:cNvSpPr txBox="1"/>
          <p:nvPr/>
        </p:nvSpPr>
        <p:spPr>
          <a:xfrm>
            <a:off x="7090145" y="5368191"/>
            <a:ext cx="3349690" cy="1477328"/>
          </a:xfrm>
          <a:prstGeom prst="rect">
            <a:avLst/>
          </a:prstGeom>
          <a:noFill/>
        </p:spPr>
        <p:txBody>
          <a:bodyPr wrap="square" rtlCol="0">
            <a:spAutoFit/>
          </a:bodyPr>
          <a:lstStyle/>
          <a:p>
            <a:pPr algn="ctr"/>
            <a:r>
              <a:rPr lang="it-IT" b="1" dirty="0">
                <a:latin typeface="Verdana" panose="020B0604030504040204" pitchFamily="34" charset="0"/>
                <a:ea typeface="Verdana" panose="020B0604030504040204" pitchFamily="34" charset="0"/>
              </a:rPr>
              <a:t>È proprio il sistema cognitivo a sapere quale schema d’azione è da attivare in un preciso momento</a:t>
            </a:r>
          </a:p>
        </p:txBody>
      </p:sp>
      <p:sp>
        <p:nvSpPr>
          <p:cNvPr id="38" name="Freccia in giù 37">
            <a:extLst>
              <a:ext uri="{FF2B5EF4-FFF2-40B4-BE49-F238E27FC236}">
                <a16:creationId xmlns:a16="http://schemas.microsoft.com/office/drawing/2014/main" xmlns="" id="{8B428DE7-680D-4D0A-A757-5492D5AD7826}"/>
              </a:ext>
            </a:extLst>
          </p:cNvPr>
          <p:cNvSpPr/>
          <p:nvPr/>
        </p:nvSpPr>
        <p:spPr>
          <a:xfrm>
            <a:off x="8363596" y="447303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7" name="Immagine 26">
            <a:extLst>
              <a:ext uri="{FF2B5EF4-FFF2-40B4-BE49-F238E27FC236}">
                <a16:creationId xmlns:a16="http://schemas.microsoft.com/office/drawing/2014/main" xmlns="" id="{9F75720B-6DD5-465C-BD74-437A1616ECF3}"/>
              </a:ext>
            </a:extLst>
          </p:cNvPr>
          <p:cNvPicPr>
            <a:picLocks noChangeAspect="1"/>
          </p:cNvPicPr>
          <p:nvPr/>
        </p:nvPicPr>
        <p:blipFill>
          <a:blip r:embed="rId6"/>
          <a:stretch>
            <a:fillRect/>
          </a:stretch>
        </p:blipFill>
        <p:spPr>
          <a:xfrm>
            <a:off x="2760473" y="1291002"/>
            <a:ext cx="822398" cy="1390721"/>
          </a:xfrm>
          <a:prstGeom prst="rect">
            <a:avLst/>
          </a:prstGeom>
        </p:spPr>
      </p:pic>
      <p:sp>
        <p:nvSpPr>
          <p:cNvPr id="5" name="CasellaDiTesto 4">
            <a:extLst>
              <a:ext uri="{FF2B5EF4-FFF2-40B4-BE49-F238E27FC236}">
                <a16:creationId xmlns:a16="http://schemas.microsoft.com/office/drawing/2014/main" xmlns="" id="{B1BB7D29-B908-407C-A63B-C499273CDF2B}"/>
              </a:ext>
            </a:extLst>
          </p:cNvPr>
          <p:cNvSpPr txBox="1"/>
          <p:nvPr/>
        </p:nvSpPr>
        <p:spPr>
          <a:xfrm>
            <a:off x="6763089" y="1233586"/>
            <a:ext cx="1263963" cy="369332"/>
          </a:xfrm>
          <a:prstGeom prst="rect">
            <a:avLst/>
          </a:prstGeom>
          <a:noFill/>
        </p:spPr>
        <p:txBody>
          <a:bodyPr wrap="square" rtlCol="0">
            <a:spAutoFit/>
          </a:bodyPr>
          <a:lstStyle/>
          <a:p>
            <a:r>
              <a:rPr lang="it-IT" b="1" dirty="0">
                <a:latin typeface="Verdana" panose="020B0604030504040204" pitchFamily="34" charset="0"/>
                <a:ea typeface="Verdana" panose="020B0604030504040204" pitchFamily="34" charset="0"/>
              </a:rPr>
              <a:t>attiva</a:t>
            </a:r>
          </a:p>
        </p:txBody>
      </p:sp>
      <p:sp>
        <p:nvSpPr>
          <p:cNvPr id="30" name="Rettangolo 29">
            <a:extLst>
              <a:ext uri="{FF2B5EF4-FFF2-40B4-BE49-F238E27FC236}">
                <a16:creationId xmlns:a16="http://schemas.microsoft.com/office/drawing/2014/main" xmlns="" id="{571E1327-3D1D-4F1C-B20A-CA93597949BE}"/>
              </a:ext>
            </a:extLst>
          </p:cNvPr>
          <p:cNvSpPr/>
          <p:nvPr/>
        </p:nvSpPr>
        <p:spPr>
          <a:xfrm>
            <a:off x="0" y="0"/>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xmlns="" id="{F425C024-7372-4CF6-9D07-7DAAD801B593}"/>
              </a:ext>
            </a:extLst>
          </p:cNvPr>
          <p:cNvSpPr/>
          <p:nvPr/>
        </p:nvSpPr>
        <p:spPr>
          <a:xfrm rot="5400000">
            <a:off x="3544187" y="3310281"/>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4416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xmlns="" id="{E3CDE783-0446-4BE5-9474-A0C100D20B84}"/>
              </a:ext>
            </a:extLst>
          </p:cNvPr>
          <p:cNvSpPr txBox="1"/>
          <p:nvPr/>
        </p:nvSpPr>
        <p:spPr>
          <a:xfrm>
            <a:off x="570494" y="4658433"/>
            <a:ext cx="791637" cy="369332"/>
          </a:xfrm>
          <a:prstGeom prst="rect">
            <a:avLst/>
          </a:prstGeom>
          <a:noFill/>
        </p:spPr>
        <p:txBody>
          <a:bodyPr wrap="square" rtlCol="0">
            <a:spAutoFit/>
          </a:bodyPr>
          <a:lstStyle/>
          <a:p>
            <a:r>
              <a:rPr lang="it-IT" dirty="0">
                <a:solidFill>
                  <a:schemeClr val="accent3">
                    <a:lumMod val="75000"/>
                  </a:schemeClr>
                </a:solidFill>
              </a:rPr>
              <a:t>to </a:t>
            </a:r>
            <a:r>
              <a:rPr lang="it-IT" dirty="0" err="1">
                <a:solidFill>
                  <a:schemeClr val="accent3">
                    <a:lumMod val="75000"/>
                  </a:schemeClr>
                </a:solidFill>
              </a:rPr>
              <a:t>eat</a:t>
            </a:r>
            <a:endParaRPr lang="it-IT" dirty="0">
              <a:solidFill>
                <a:schemeClr val="accent3">
                  <a:lumMod val="75000"/>
                </a:schemeClr>
              </a:solidFill>
            </a:endParaRPr>
          </a:p>
        </p:txBody>
      </p:sp>
      <p:sp>
        <p:nvSpPr>
          <p:cNvPr id="26" name="CasellaDiTesto 25">
            <a:extLst>
              <a:ext uri="{FF2B5EF4-FFF2-40B4-BE49-F238E27FC236}">
                <a16:creationId xmlns:a16="http://schemas.microsoft.com/office/drawing/2014/main" xmlns="" id="{E1673B10-DDDD-461C-B0E2-92737DD3EFD2}"/>
              </a:ext>
            </a:extLst>
          </p:cNvPr>
          <p:cNvSpPr txBox="1"/>
          <p:nvPr/>
        </p:nvSpPr>
        <p:spPr>
          <a:xfrm>
            <a:off x="-20826" y="11396"/>
            <a:ext cx="12120880" cy="1938992"/>
          </a:xfrm>
          <a:prstGeom prst="rect">
            <a:avLst/>
          </a:prstGeom>
          <a:noFill/>
        </p:spPr>
        <p:txBody>
          <a:bodyPr wrap="square" rtlCol="0">
            <a:spAutoFit/>
          </a:bodyPr>
          <a:lstStyle/>
          <a:p>
            <a:pPr algn="ctr"/>
            <a:r>
              <a:rPr lang="it-IT" sz="6000" b="1" i="1" dirty="0">
                <a:solidFill>
                  <a:srgbClr val="25C1C9"/>
                </a:solidFill>
                <a:effectLst>
                  <a:outerShdw blurRad="38100" dist="38100" dir="2700000" algn="tl">
                    <a:srgbClr val="000000">
                      <a:alpha val="43137"/>
                    </a:srgbClr>
                  </a:outerShdw>
                </a:effectLst>
                <a:latin typeface="Tw Cen MT" panose="020B0602020104020603" pitchFamily="34" charset="0"/>
              </a:rPr>
              <a:t>PIANIFICAZIONE DELL’AZIONE: </a:t>
            </a:r>
          </a:p>
          <a:p>
            <a:pPr algn="ctr"/>
            <a:r>
              <a:rPr lang="it-IT" sz="6000" b="1" i="1" dirty="0">
                <a:solidFill>
                  <a:srgbClr val="25C1C9"/>
                </a:solidFill>
                <a:effectLst>
                  <a:outerShdw blurRad="38100" dist="38100" dir="2700000" algn="tl">
                    <a:srgbClr val="000000">
                      <a:alpha val="43137"/>
                    </a:srgbClr>
                  </a:outerShdw>
                </a:effectLst>
                <a:latin typeface="Tw Cen MT" panose="020B0602020104020603" pitchFamily="34" charset="0"/>
              </a:rPr>
              <a:t>Un compito di problem solving</a:t>
            </a:r>
            <a:endParaRPr lang="it-IT" sz="6000" dirty="0"/>
          </a:p>
        </p:txBody>
      </p:sp>
      <p:sp>
        <p:nvSpPr>
          <p:cNvPr id="23" name="Freccia in giù 22">
            <a:extLst>
              <a:ext uri="{FF2B5EF4-FFF2-40B4-BE49-F238E27FC236}">
                <a16:creationId xmlns:a16="http://schemas.microsoft.com/office/drawing/2014/main" xmlns="" id="{6B3E222E-8B81-4B1C-89BC-3FBC9F01625D}"/>
              </a:ext>
            </a:extLst>
          </p:cNvPr>
          <p:cNvSpPr/>
          <p:nvPr/>
        </p:nvSpPr>
        <p:spPr>
          <a:xfrm rot="4297861" flipH="1">
            <a:off x="2234903" y="2484460"/>
            <a:ext cx="370357" cy="2058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Freccia in giù 34">
            <a:extLst>
              <a:ext uri="{FF2B5EF4-FFF2-40B4-BE49-F238E27FC236}">
                <a16:creationId xmlns:a16="http://schemas.microsoft.com/office/drawing/2014/main" xmlns="" id="{311DB757-BA3E-4322-8595-29EFF6170264}"/>
              </a:ext>
            </a:extLst>
          </p:cNvPr>
          <p:cNvSpPr/>
          <p:nvPr/>
        </p:nvSpPr>
        <p:spPr>
          <a:xfrm rot="7412146" flipH="1">
            <a:off x="2135275" y="3610808"/>
            <a:ext cx="370357" cy="2058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xmlns="" id="{408C60E3-6340-40E4-9F97-21C31F848C26}"/>
              </a:ext>
            </a:extLst>
          </p:cNvPr>
          <p:cNvPicPr>
            <a:picLocks noChangeAspect="1"/>
          </p:cNvPicPr>
          <p:nvPr/>
        </p:nvPicPr>
        <p:blipFill>
          <a:blip r:embed="rId2"/>
          <a:stretch>
            <a:fillRect/>
          </a:stretch>
        </p:blipFill>
        <p:spPr>
          <a:xfrm>
            <a:off x="3280669" y="4895493"/>
            <a:ext cx="1997008" cy="1677487"/>
          </a:xfrm>
          <a:prstGeom prst="rect">
            <a:avLst/>
          </a:prstGeom>
        </p:spPr>
      </p:pic>
      <p:pic>
        <p:nvPicPr>
          <p:cNvPr id="2" name="Immagine 1">
            <a:extLst>
              <a:ext uri="{FF2B5EF4-FFF2-40B4-BE49-F238E27FC236}">
                <a16:creationId xmlns:a16="http://schemas.microsoft.com/office/drawing/2014/main" xmlns="" id="{7CD63CF4-8D36-430B-B64E-FA03E67251F6}"/>
              </a:ext>
            </a:extLst>
          </p:cNvPr>
          <p:cNvPicPr>
            <a:picLocks noChangeAspect="1"/>
          </p:cNvPicPr>
          <p:nvPr/>
        </p:nvPicPr>
        <p:blipFill>
          <a:blip r:embed="rId3"/>
          <a:stretch>
            <a:fillRect/>
          </a:stretch>
        </p:blipFill>
        <p:spPr>
          <a:xfrm>
            <a:off x="3444920" y="2131901"/>
            <a:ext cx="3369897" cy="1556237"/>
          </a:xfrm>
          <a:prstGeom prst="rect">
            <a:avLst/>
          </a:prstGeom>
        </p:spPr>
      </p:pic>
      <p:sp>
        <p:nvSpPr>
          <p:cNvPr id="3" name="CasellaDiTesto 2">
            <a:extLst>
              <a:ext uri="{FF2B5EF4-FFF2-40B4-BE49-F238E27FC236}">
                <a16:creationId xmlns:a16="http://schemas.microsoft.com/office/drawing/2014/main" xmlns="" id="{840947D9-E685-45F9-A96B-8BED64356899}"/>
              </a:ext>
            </a:extLst>
          </p:cNvPr>
          <p:cNvSpPr txBox="1"/>
          <p:nvPr/>
        </p:nvSpPr>
        <p:spPr>
          <a:xfrm>
            <a:off x="3976578" y="3747578"/>
            <a:ext cx="4359348" cy="369332"/>
          </a:xfrm>
          <a:prstGeom prst="rect">
            <a:avLst/>
          </a:prstGeom>
          <a:noFill/>
        </p:spPr>
        <p:txBody>
          <a:bodyPr wrap="square" rtlCol="0">
            <a:spAutoFit/>
          </a:bodyPr>
          <a:lstStyle/>
          <a:p>
            <a:r>
              <a:rPr lang="it-IT" dirty="0"/>
              <a:t>VADO AL RISTORANTE?</a:t>
            </a:r>
          </a:p>
        </p:txBody>
      </p:sp>
      <p:sp>
        <p:nvSpPr>
          <p:cNvPr id="4" name="CasellaDiTesto 3">
            <a:extLst>
              <a:ext uri="{FF2B5EF4-FFF2-40B4-BE49-F238E27FC236}">
                <a16:creationId xmlns:a16="http://schemas.microsoft.com/office/drawing/2014/main" xmlns="" id="{671A44A2-196F-4850-889A-381E2604FE8A}"/>
              </a:ext>
            </a:extLst>
          </p:cNvPr>
          <p:cNvSpPr txBox="1"/>
          <p:nvPr/>
        </p:nvSpPr>
        <p:spPr>
          <a:xfrm>
            <a:off x="6039614" y="4339439"/>
            <a:ext cx="595102" cy="369332"/>
          </a:xfrm>
          <a:prstGeom prst="rect">
            <a:avLst/>
          </a:prstGeom>
          <a:noFill/>
        </p:spPr>
        <p:txBody>
          <a:bodyPr wrap="square" rtlCol="0">
            <a:spAutoFit/>
          </a:bodyPr>
          <a:lstStyle/>
          <a:p>
            <a:r>
              <a:rPr lang="it-IT" dirty="0"/>
              <a:t>O</a:t>
            </a:r>
          </a:p>
        </p:txBody>
      </p:sp>
      <p:sp>
        <p:nvSpPr>
          <p:cNvPr id="6" name="CasellaDiTesto 5">
            <a:extLst>
              <a:ext uri="{FF2B5EF4-FFF2-40B4-BE49-F238E27FC236}">
                <a16:creationId xmlns:a16="http://schemas.microsoft.com/office/drawing/2014/main" xmlns="" id="{1E6740B4-DC6C-4079-B1FE-D2C4AD8897E1}"/>
              </a:ext>
            </a:extLst>
          </p:cNvPr>
          <p:cNvSpPr txBox="1"/>
          <p:nvPr/>
        </p:nvSpPr>
        <p:spPr>
          <a:xfrm>
            <a:off x="5277677" y="5103625"/>
            <a:ext cx="3472918" cy="369332"/>
          </a:xfrm>
          <a:prstGeom prst="rect">
            <a:avLst/>
          </a:prstGeom>
          <a:noFill/>
        </p:spPr>
        <p:txBody>
          <a:bodyPr wrap="square" rtlCol="0">
            <a:spAutoFit/>
          </a:bodyPr>
          <a:lstStyle/>
          <a:p>
            <a:r>
              <a:rPr lang="it-IT" dirty="0"/>
              <a:t>MI CUCINO QUALCOSA A CASA? </a:t>
            </a:r>
          </a:p>
        </p:txBody>
      </p:sp>
      <p:sp>
        <p:nvSpPr>
          <p:cNvPr id="10" name="CasellaDiTesto 9">
            <a:extLst>
              <a:ext uri="{FF2B5EF4-FFF2-40B4-BE49-F238E27FC236}">
                <a16:creationId xmlns:a16="http://schemas.microsoft.com/office/drawing/2014/main" xmlns="" id="{86BB48F1-5F2C-40B7-8AD8-D2E1541334BC}"/>
              </a:ext>
            </a:extLst>
          </p:cNvPr>
          <p:cNvSpPr txBox="1"/>
          <p:nvPr/>
        </p:nvSpPr>
        <p:spPr>
          <a:xfrm>
            <a:off x="8218967" y="2124292"/>
            <a:ext cx="3232298" cy="1477328"/>
          </a:xfrm>
          <a:prstGeom prst="rect">
            <a:avLst/>
          </a:prstGeom>
          <a:noFill/>
        </p:spPr>
        <p:txBody>
          <a:bodyPr wrap="square" rtlCol="0">
            <a:spAutoFit/>
          </a:bodyPr>
          <a:lstStyle/>
          <a:p>
            <a:r>
              <a:rPr lang="it-IT" dirty="0"/>
              <a:t>Per selezionare la giusta scelta, devo valutare diversi aspetti:</a:t>
            </a:r>
          </a:p>
          <a:p>
            <a:r>
              <a:rPr lang="it-IT" dirty="0"/>
              <a:t>Dove mi trovo?</a:t>
            </a:r>
          </a:p>
          <a:p>
            <a:r>
              <a:rPr lang="it-IT" dirty="0"/>
              <a:t>Quanto tempo ho?</a:t>
            </a:r>
          </a:p>
          <a:p>
            <a:r>
              <a:rPr lang="it-IT" dirty="0"/>
              <a:t>….</a:t>
            </a:r>
          </a:p>
        </p:txBody>
      </p:sp>
      <p:sp>
        <p:nvSpPr>
          <p:cNvPr id="15" name="CasellaDiTesto 14">
            <a:extLst>
              <a:ext uri="{FF2B5EF4-FFF2-40B4-BE49-F238E27FC236}">
                <a16:creationId xmlns:a16="http://schemas.microsoft.com/office/drawing/2014/main" xmlns="" id="{9E381798-0B91-4642-BDB6-E8DDAC9AB36A}"/>
              </a:ext>
            </a:extLst>
          </p:cNvPr>
          <p:cNvSpPr txBox="1"/>
          <p:nvPr/>
        </p:nvSpPr>
        <p:spPr>
          <a:xfrm>
            <a:off x="8750595" y="4022544"/>
            <a:ext cx="3232298" cy="2585323"/>
          </a:xfrm>
          <a:prstGeom prst="rect">
            <a:avLst/>
          </a:prstGeom>
          <a:noFill/>
        </p:spPr>
        <p:txBody>
          <a:bodyPr wrap="square" rtlCol="0">
            <a:spAutoFit/>
          </a:bodyPr>
          <a:lstStyle/>
          <a:p>
            <a:r>
              <a:rPr lang="it-IT" dirty="0"/>
              <a:t>Per mettere in atto la mia scelta devo avere un corretto piano d’azione:</a:t>
            </a:r>
          </a:p>
          <a:p>
            <a:pPr marL="285750" indent="-285750">
              <a:buFontTx/>
              <a:buChar char="-"/>
            </a:pPr>
            <a:r>
              <a:rPr lang="it-IT" dirty="0"/>
              <a:t>Scegliere il corretto logo dove recarmi (in cucina o al ristorante?) </a:t>
            </a:r>
          </a:p>
          <a:p>
            <a:pPr marL="285750" indent="-285750">
              <a:buFontTx/>
              <a:buChar char="-"/>
            </a:pPr>
            <a:r>
              <a:rPr lang="it-IT" dirty="0"/>
              <a:t>Selezionare il cibo (aprire il frigorifero o leggere il menù)</a:t>
            </a:r>
          </a:p>
          <a:p>
            <a:r>
              <a:rPr lang="it-IT" dirty="0"/>
              <a:t>….</a:t>
            </a:r>
          </a:p>
        </p:txBody>
      </p:sp>
      <p:pic>
        <p:nvPicPr>
          <p:cNvPr id="14" name="Immagine 13">
            <a:extLst>
              <a:ext uri="{FF2B5EF4-FFF2-40B4-BE49-F238E27FC236}">
                <a16:creationId xmlns:a16="http://schemas.microsoft.com/office/drawing/2014/main" xmlns="" id="{B683555E-F624-4DD4-8FF5-9C0F74EA975C}"/>
              </a:ext>
            </a:extLst>
          </p:cNvPr>
          <p:cNvPicPr>
            <a:picLocks noChangeAspect="1"/>
          </p:cNvPicPr>
          <p:nvPr/>
        </p:nvPicPr>
        <p:blipFill>
          <a:blip r:embed="rId4"/>
          <a:stretch>
            <a:fillRect/>
          </a:stretch>
        </p:blipFill>
        <p:spPr>
          <a:xfrm>
            <a:off x="525494" y="3199948"/>
            <a:ext cx="822398" cy="1390721"/>
          </a:xfrm>
          <a:prstGeom prst="rect">
            <a:avLst/>
          </a:prstGeom>
        </p:spPr>
      </p:pic>
      <p:sp>
        <p:nvSpPr>
          <p:cNvPr id="18" name="Rettangolo 17">
            <a:extLst>
              <a:ext uri="{FF2B5EF4-FFF2-40B4-BE49-F238E27FC236}">
                <a16:creationId xmlns:a16="http://schemas.microsoft.com/office/drawing/2014/main" xmlns="" id="{A5A1F14C-942C-44B2-ACCF-96DC727D3803}"/>
              </a:ext>
            </a:extLst>
          </p:cNvPr>
          <p:cNvSpPr/>
          <p:nvPr/>
        </p:nvSpPr>
        <p:spPr>
          <a:xfrm>
            <a:off x="0" y="0"/>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xmlns="" id="{945413FE-C9D6-471B-BFF7-B2D4124D2556}"/>
              </a:ext>
            </a:extLst>
          </p:cNvPr>
          <p:cNvSpPr/>
          <p:nvPr/>
        </p:nvSpPr>
        <p:spPr>
          <a:xfrm rot="5400000">
            <a:off x="3544187" y="3310281"/>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3300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38C2C5E3-C9F7-48A7-9011-5511F3F4A166}"/>
              </a:ext>
            </a:extLst>
          </p:cNvPr>
          <p:cNvPicPr>
            <a:picLocks noChangeAspect="1"/>
          </p:cNvPicPr>
          <p:nvPr/>
        </p:nvPicPr>
        <p:blipFill>
          <a:blip r:embed="rId3"/>
          <a:stretch>
            <a:fillRect/>
          </a:stretch>
        </p:blipFill>
        <p:spPr>
          <a:xfrm>
            <a:off x="2299391" y="682388"/>
            <a:ext cx="7843829" cy="6175612"/>
          </a:xfrm>
          <a:prstGeom prst="rect">
            <a:avLst/>
          </a:prstGeom>
        </p:spPr>
      </p:pic>
      <p:sp>
        <p:nvSpPr>
          <p:cNvPr id="9" name="CasellaDiTesto 8">
            <a:extLst>
              <a:ext uri="{FF2B5EF4-FFF2-40B4-BE49-F238E27FC236}">
                <a16:creationId xmlns:a16="http://schemas.microsoft.com/office/drawing/2014/main" xmlns="" id="{312A51B6-BF8E-45E4-A83B-D2F09F6B19C9}"/>
              </a:ext>
            </a:extLst>
          </p:cNvPr>
          <p:cNvSpPr txBox="1"/>
          <p:nvPr/>
        </p:nvSpPr>
        <p:spPr>
          <a:xfrm>
            <a:off x="4570156" y="3185419"/>
            <a:ext cx="3910337" cy="584775"/>
          </a:xfrm>
          <a:prstGeom prst="rect">
            <a:avLst/>
          </a:prstGeom>
          <a:noFill/>
        </p:spPr>
        <p:txBody>
          <a:bodyPr wrap="square" rtlCol="0">
            <a:spAutoFit/>
          </a:bodyPr>
          <a:lstStyle/>
          <a:p>
            <a:r>
              <a:rPr lang="it-IT" sz="3200" b="1" dirty="0">
                <a:solidFill>
                  <a:schemeClr val="accent2">
                    <a:lumMod val="50000"/>
                  </a:schemeClr>
                </a:solidFill>
              </a:rPr>
              <a:t>SISTEMA MOTORIO</a:t>
            </a:r>
          </a:p>
        </p:txBody>
      </p:sp>
      <p:sp>
        <p:nvSpPr>
          <p:cNvPr id="10" name="CasellaDiTesto 9">
            <a:extLst>
              <a:ext uri="{FF2B5EF4-FFF2-40B4-BE49-F238E27FC236}">
                <a16:creationId xmlns:a16="http://schemas.microsoft.com/office/drawing/2014/main" xmlns="" id="{CC6E6C1B-79C2-4904-A546-A942CF2D04E5}"/>
              </a:ext>
            </a:extLst>
          </p:cNvPr>
          <p:cNvSpPr txBox="1"/>
          <p:nvPr/>
        </p:nvSpPr>
        <p:spPr>
          <a:xfrm>
            <a:off x="3331868" y="4600047"/>
            <a:ext cx="3100755" cy="1077218"/>
          </a:xfrm>
          <a:prstGeom prst="rect">
            <a:avLst/>
          </a:prstGeom>
          <a:noFill/>
        </p:spPr>
        <p:txBody>
          <a:bodyPr wrap="square" rtlCol="0">
            <a:spAutoFit/>
          </a:bodyPr>
          <a:lstStyle/>
          <a:p>
            <a:pPr algn="ctr"/>
            <a:r>
              <a:rPr lang="it-IT" sz="3200" b="1" dirty="0">
                <a:solidFill>
                  <a:schemeClr val="accent2">
                    <a:lumMod val="50000"/>
                  </a:schemeClr>
                </a:solidFill>
              </a:rPr>
              <a:t>SISTEMA MOTIVAZIONALE</a:t>
            </a:r>
          </a:p>
        </p:txBody>
      </p:sp>
      <p:sp>
        <p:nvSpPr>
          <p:cNvPr id="11" name="CasellaDiTesto 10">
            <a:extLst>
              <a:ext uri="{FF2B5EF4-FFF2-40B4-BE49-F238E27FC236}">
                <a16:creationId xmlns:a16="http://schemas.microsoft.com/office/drawing/2014/main" xmlns="" id="{F027BE79-2217-424E-A749-21ECFF0DB08E}"/>
              </a:ext>
            </a:extLst>
          </p:cNvPr>
          <p:cNvSpPr txBox="1"/>
          <p:nvPr/>
        </p:nvSpPr>
        <p:spPr>
          <a:xfrm>
            <a:off x="6281277" y="4538564"/>
            <a:ext cx="2906973" cy="1077218"/>
          </a:xfrm>
          <a:prstGeom prst="rect">
            <a:avLst/>
          </a:prstGeom>
          <a:noFill/>
        </p:spPr>
        <p:txBody>
          <a:bodyPr wrap="square" rtlCol="0">
            <a:spAutoFit/>
          </a:bodyPr>
          <a:lstStyle/>
          <a:p>
            <a:pPr algn="ctr"/>
            <a:r>
              <a:rPr lang="it-IT" sz="3200" b="1" dirty="0">
                <a:solidFill>
                  <a:schemeClr val="accent2">
                    <a:lumMod val="50000"/>
                  </a:schemeClr>
                </a:solidFill>
              </a:rPr>
              <a:t>SISTEMA COGNITIVO</a:t>
            </a:r>
          </a:p>
        </p:txBody>
      </p:sp>
      <p:sp>
        <p:nvSpPr>
          <p:cNvPr id="12" name="Freccia circolare in su 11">
            <a:extLst>
              <a:ext uri="{FF2B5EF4-FFF2-40B4-BE49-F238E27FC236}">
                <a16:creationId xmlns:a16="http://schemas.microsoft.com/office/drawing/2014/main" xmlns="" id="{7C0144C2-C816-49CB-89EF-393C8EBF7A5D}"/>
              </a:ext>
            </a:extLst>
          </p:cNvPr>
          <p:cNvSpPr/>
          <p:nvPr/>
        </p:nvSpPr>
        <p:spPr>
          <a:xfrm>
            <a:off x="4957444" y="5679026"/>
            <a:ext cx="2647666" cy="845027"/>
          </a:xfrm>
          <a:prstGeom prst="curvedUp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Freccia destra con strisce 13">
            <a:extLst>
              <a:ext uri="{FF2B5EF4-FFF2-40B4-BE49-F238E27FC236}">
                <a16:creationId xmlns:a16="http://schemas.microsoft.com/office/drawing/2014/main" xmlns="" id="{4A0FB3C1-1721-4723-9B4C-4D092821D182}"/>
              </a:ext>
            </a:extLst>
          </p:cNvPr>
          <p:cNvSpPr/>
          <p:nvPr/>
        </p:nvSpPr>
        <p:spPr>
          <a:xfrm rot="19028384">
            <a:off x="4543832" y="3987458"/>
            <a:ext cx="1275756" cy="423337"/>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destra con strisce 14">
            <a:extLst>
              <a:ext uri="{FF2B5EF4-FFF2-40B4-BE49-F238E27FC236}">
                <a16:creationId xmlns:a16="http://schemas.microsoft.com/office/drawing/2014/main" xmlns="" id="{6C164C7A-80D0-45E0-BE0F-2AE9EDB16908}"/>
              </a:ext>
            </a:extLst>
          </p:cNvPr>
          <p:cNvSpPr/>
          <p:nvPr/>
        </p:nvSpPr>
        <p:spPr>
          <a:xfrm rot="2571616" flipH="1">
            <a:off x="6503873" y="3979424"/>
            <a:ext cx="1275756" cy="423337"/>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xmlns="" id="{970E50D8-172B-4465-8066-1344DC98D7B3}"/>
              </a:ext>
            </a:extLst>
          </p:cNvPr>
          <p:cNvSpPr txBox="1"/>
          <p:nvPr/>
        </p:nvSpPr>
        <p:spPr>
          <a:xfrm>
            <a:off x="4277630" y="1611926"/>
            <a:ext cx="3722533" cy="830997"/>
          </a:xfrm>
          <a:prstGeom prst="rect">
            <a:avLst/>
          </a:prstGeom>
          <a:noFill/>
        </p:spPr>
        <p:txBody>
          <a:bodyPr wrap="square" rtlCol="0">
            <a:spAutoFit/>
          </a:bodyPr>
          <a:lstStyle/>
          <a:p>
            <a:pPr algn="ctr"/>
            <a:r>
              <a:rPr lang="it-IT" sz="2400" b="1" dirty="0">
                <a:solidFill>
                  <a:srgbClr val="C00000"/>
                </a:solidFill>
              </a:rPr>
              <a:t>COMPORTAMENTO MOTORIO</a:t>
            </a:r>
          </a:p>
        </p:txBody>
      </p:sp>
      <p:sp>
        <p:nvSpPr>
          <p:cNvPr id="18" name="Freccia destra con strisce 17">
            <a:extLst>
              <a:ext uri="{FF2B5EF4-FFF2-40B4-BE49-F238E27FC236}">
                <a16:creationId xmlns:a16="http://schemas.microsoft.com/office/drawing/2014/main" xmlns="" id="{550D6729-4A2E-4750-B4D9-68B47EFC875D}"/>
              </a:ext>
            </a:extLst>
          </p:cNvPr>
          <p:cNvSpPr/>
          <p:nvPr/>
        </p:nvSpPr>
        <p:spPr>
          <a:xfrm rot="16200000">
            <a:off x="5658711" y="2628639"/>
            <a:ext cx="960372" cy="404242"/>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xmlns="" id="{39E893AC-00E6-4AE6-A147-9B06EFC960E2}"/>
              </a:ext>
            </a:extLst>
          </p:cNvPr>
          <p:cNvSpPr txBox="1"/>
          <p:nvPr/>
        </p:nvSpPr>
        <p:spPr>
          <a:xfrm>
            <a:off x="0" y="8904"/>
            <a:ext cx="12120880" cy="1569660"/>
          </a:xfrm>
          <a:prstGeom prst="rect">
            <a:avLst/>
          </a:prstGeom>
          <a:noFill/>
        </p:spPr>
        <p:txBody>
          <a:bodyPr wrap="square" rtlCol="0">
            <a:spAutoFit/>
          </a:bodyPr>
          <a:lstStyle/>
          <a:p>
            <a:pPr algn="ctr"/>
            <a:r>
              <a:rPr lang="it-IT" sz="4800" b="1" i="1" dirty="0">
                <a:solidFill>
                  <a:srgbClr val="25C1C9"/>
                </a:solidFill>
                <a:effectLst>
                  <a:outerShdw blurRad="38100" dist="38100" dir="2700000" algn="tl">
                    <a:srgbClr val="000000">
                      <a:alpha val="43137"/>
                    </a:srgbClr>
                  </a:outerShdw>
                </a:effectLst>
                <a:latin typeface="Tw Cen MT" panose="020B0602020104020603" pitchFamily="34" charset="0"/>
              </a:rPr>
              <a:t>… il PD è UN DISTURBO DEL COMPORTAMENTO MOTORIO</a:t>
            </a:r>
            <a:endParaRPr lang="it-IT" sz="4800" dirty="0"/>
          </a:p>
        </p:txBody>
      </p:sp>
      <p:pic>
        <p:nvPicPr>
          <p:cNvPr id="16" name="Immagine 15">
            <a:extLst>
              <a:ext uri="{FF2B5EF4-FFF2-40B4-BE49-F238E27FC236}">
                <a16:creationId xmlns:a16="http://schemas.microsoft.com/office/drawing/2014/main" xmlns="" id="{B430BDF5-DA7B-4F7C-8F4F-F824F4EDEBFC}"/>
              </a:ext>
            </a:extLst>
          </p:cNvPr>
          <p:cNvPicPr>
            <a:picLocks noChangeAspect="1"/>
          </p:cNvPicPr>
          <p:nvPr/>
        </p:nvPicPr>
        <p:blipFill>
          <a:blip r:embed="rId4" cstate="print"/>
          <a:stretch>
            <a:fillRect/>
          </a:stretch>
        </p:blipFill>
        <p:spPr>
          <a:xfrm>
            <a:off x="8064500" y="5938930"/>
            <a:ext cx="4127500" cy="889000"/>
          </a:xfrm>
          <a:prstGeom prst="rect">
            <a:avLst/>
          </a:prstGeom>
        </p:spPr>
      </p:pic>
      <p:sp>
        <p:nvSpPr>
          <p:cNvPr id="19" name="Rettangolo 18">
            <a:extLst>
              <a:ext uri="{FF2B5EF4-FFF2-40B4-BE49-F238E27FC236}">
                <a16:creationId xmlns:a16="http://schemas.microsoft.com/office/drawing/2014/main" xmlns="" id="{06A1ED28-68EF-4401-9B82-D8569D1D86F8}"/>
              </a:ext>
            </a:extLst>
          </p:cNvPr>
          <p:cNvSpPr/>
          <p:nvPr/>
        </p:nvSpPr>
        <p:spPr>
          <a:xfrm>
            <a:off x="0" y="0"/>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xmlns="" id="{D3E8C6AD-8C00-4A8A-81A1-A0BDC26028FA}"/>
              </a:ext>
            </a:extLst>
          </p:cNvPr>
          <p:cNvSpPr/>
          <p:nvPr/>
        </p:nvSpPr>
        <p:spPr>
          <a:xfrm rot="5400000">
            <a:off x="3544187" y="3310281"/>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27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ppt_w</p:attrName>
                                        </p:attrNameLst>
                                      </p:cBhvr>
                                      <p:tavLst>
                                        <p:tav tm="0" fmla="#ppt_w*sin(2.5*pi*$)">
                                          <p:val>
                                            <p:fltVal val="0"/>
                                          </p:val>
                                        </p:tav>
                                        <p:tav tm="100000">
                                          <p:val>
                                            <p:fltVal val="1"/>
                                          </p:val>
                                        </p:tav>
                                      </p:tavLst>
                                    </p:anim>
                                    <p:anim calcmode="lin" valueType="num">
                                      <p:cBhvr>
                                        <p:cTn id="1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anim calcmode="lin" valueType="num">
                                      <p:cBhvr>
                                        <p:cTn id="37" dur="2000" fill="hold"/>
                                        <p:tgtEl>
                                          <p:spTgt spid="9"/>
                                        </p:tgtEl>
                                        <p:attrNameLst>
                                          <p:attrName>ppt_w</p:attrName>
                                        </p:attrNameLst>
                                      </p:cBhvr>
                                      <p:tavLst>
                                        <p:tav tm="0" fmla="#ppt_w*sin(2.5*pi*$)">
                                          <p:val>
                                            <p:fltVal val="0"/>
                                          </p:val>
                                        </p:tav>
                                        <p:tav tm="100000">
                                          <p:val>
                                            <p:fltVal val="1"/>
                                          </p:val>
                                        </p:tav>
                                      </p:tavLst>
                                    </p:anim>
                                    <p:anim calcmode="lin" valueType="num">
                                      <p:cBhvr>
                                        <p:cTn id="3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000"/>
                                        <p:tgtEl>
                                          <p:spTgt spid="17"/>
                                        </p:tgtEl>
                                      </p:cBhvr>
                                    </p:animEffect>
                                    <p:anim calcmode="lin" valueType="num">
                                      <p:cBhvr>
                                        <p:cTn id="49" dur="2000" fill="hold"/>
                                        <p:tgtEl>
                                          <p:spTgt spid="17"/>
                                        </p:tgtEl>
                                        <p:attrNameLst>
                                          <p:attrName>ppt_w</p:attrName>
                                        </p:attrNameLst>
                                      </p:cBhvr>
                                      <p:tavLst>
                                        <p:tav tm="0" fmla="#ppt_w*sin(2.5*pi*$)">
                                          <p:val>
                                            <p:fltVal val="0"/>
                                          </p:val>
                                        </p:tav>
                                        <p:tav tm="100000">
                                          <p:val>
                                            <p:fltVal val="1"/>
                                          </p:val>
                                        </p:tav>
                                      </p:tavLst>
                                    </p:anim>
                                    <p:anim calcmode="lin" valueType="num">
                                      <p:cBhvr>
                                        <p:cTn id="50"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4" grpId="0" animBg="1"/>
      <p:bldP spid="15" grpId="0" animBg="1"/>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a:extLst>
              <a:ext uri="{FF2B5EF4-FFF2-40B4-BE49-F238E27FC236}">
                <a16:creationId xmlns:a16="http://schemas.microsoft.com/office/drawing/2014/main" xmlns="" id="{0C06DB4D-CE42-484A-BFE6-48092ED3A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235" y="1557339"/>
            <a:ext cx="4256088" cy="4675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244" name="WordArt 4">
            <a:extLst>
              <a:ext uri="{FF2B5EF4-FFF2-40B4-BE49-F238E27FC236}">
                <a16:creationId xmlns:a16="http://schemas.microsoft.com/office/drawing/2014/main" xmlns="" id="{24019378-CCF2-4ACA-B329-F9FA022E2DB8}"/>
              </a:ext>
            </a:extLst>
          </p:cNvPr>
          <p:cNvSpPr>
            <a:spLocks noChangeArrowheads="1" noChangeShapeType="1"/>
          </p:cNvSpPr>
          <p:nvPr/>
        </p:nvSpPr>
        <p:spPr bwMode="auto">
          <a:xfrm>
            <a:off x="372140" y="260498"/>
            <a:ext cx="11819860" cy="1143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CC66FF"/>
                    </a:gs>
                    <a:gs pos="100000">
                      <a:srgbClr val="00CC00"/>
                    </a:gs>
                  </a:gsLst>
                  <a:lin ang="5400000" scaled="1"/>
                </a:gradFill>
                <a:latin typeface="Arial Black" panose="020B0A04020102020204" pitchFamily="34" charset="0"/>
              </a:rPr>
              <a:t>I GANGLI DELLA BASE sono le </a:t>
            </a:r>
            <a:r>
              <a:rPr lang="en-US" sz="3600" kern="10" dirty="0" err="1">
                <a:ln w="9525">
                  <a:solidFill>
                    <a:srgbClr val="000000"/>
                  </a:solidFill>
                  <a:round/>
                  <a:headEnd/>
                  <a:tailEnd/>
                </a:ln>
                <a:gradFill rotWithShape="1">
                  <a:gsLst>
                    <a:gs pos="0">
                      <a:srgbClr val="CC66FF"/>
                    </a:gs>
                    <a:gs pos="100000">
                      <a:srgbClr val="00CC00"/>
                    </a:gs>
                  </a:gsLst>
                  <a:lin ang="5400000" scaled="1"/>
                </a:gradFill>
                <a:latin typeface="Arial Black" panose="020B0A04020102020204" pitchFamily="34" charset="0"/>
              </a:rPr>
              <a:t>più</a:t>
            </a:r>
            <a:r>
              <a:rPr lang="en-US" sz="3600" kern="10" dirty="0">
                <a:ln w="9525">
                  <a:solidFill>
                    <a:srgbClr val="000000"/>
                  </a:solidFill>
                  <a:round/>
                  <a:headEnd/>
                  <a:tailEnd/>
                </a:ln>
                <a:gradFill rotWithShape="1">
                  <a:gsLst>
                    <a:gs pos="0">
                      <a:srgbClr val="CC66FF"/>
                    </a:gs>
                    <a:gs pos="100000">
                      <a:srgbClr val="00CC00"/>
                    </a:gs>
                  </a:gsLst>
                  <a:lin ang="5400000" scaled="1"/>
                </a:gradFill>
                <a:latin typeface="Arial Black" panose="020B0A04020102020204" pitchFamily="34" charset="0"/>
              </a:rPr>
              <a:t> important</a:t>
            </a:r>
          </a:p>
          <a:p>
            <a:pPr algn="ctr"/>
            <a:r>
              <a:rPr lang="en-US" sz="3600" kern="10" dirty="0">
                <a:ln w="9525">
                  <a:solidFill>
                    <a:srgbClr val="000000"/>
                  </a:solidFill>
                  <a:round/>
                  <a:headEnd/>
                  <a:tailEnd/>
                </a:ln>
                <a:gradFill rotWithShape="1">
                  <a:gsLst>
                    <a:gs pos="0">
                      <a:srgbClr val="CC66FF"/>
                    </a:gs>
                    <a:gs pos="100000">
                      <a:srgbClr val="00CC00"/>
                    </a:gs>
                  </a:gsLst>
                  <a:lin ang="5400000" scaled="1"/>
                </a:gradFill>
                <a:latin typeface="Arial Black" panose="020B0A04020102020204" pitchFamily="34" charset="0"/>
              </a:rPr>
              <a:t>STRUTTURE DI INTEGRAZIONE  </a:t>
            </a:r>
            <a:endParaRPr lang="it-IT" sz="3600" kern="10" dirty="0">
              <a:ln w="9525">
                <a:solidFill>
                  <a:srgbClr val="000000"/>
                </a:solidFill>
                <a:round/>
                <a:headEnd/>
                <a:tailEnd/>
              </a:ln>
              <a:gradFill rotWithShape="1">
                <a:gsLst>
                  <a:gs pos="0">
                    <a:srgbClr val="CC66FF"/>
                  </a:gs>
                  <a:gs pos="100000">
                    <a:srgbClr val="00CC00"/>
                  </a:gs>
                </a:gsLst>
                <a:lin ang="5400000" scaled="1"/>
              </a:gradFill>
              <a:latin typeface="Arial Black" panose="020B0A04020102020204" pitchFamily="34" charset="0"/>
            </a:endParaRPr>
          </a:p>
        </p:txBody>
      </p:sp>
      <p:sp>
        <p:nvSpPr>
          <p:cNvPr id="10245" name="Text Box 5">
            <a:extLst>
              <a:ext uri="{FF2B5EF4-FFF2-40B4-BE49-F238E27FC236}">
                <a16:creationId xmlns:a16="http://schemas.microsoft.com/office/drawing/2014/main" xmlns="" id="{6D7E196C-29D7-4521-9E42-BD1CBDFD8E32}"/>
              </a:ext>
            </a:extLst>
          </p:cNvPr>
          <p:cNvSpPr txBox="1">
            <a:spLocks noChangeArrowheads="1"/>
          </p:cNvSpPr>
          <p:nvPr/>
        </p:nvSpPr>
        <p:spPr bwMode="auto">
          <a:xfrm>
            <a:off x="1676400" y="5943600"/>
            <a:ext cx="198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Yelnik J, 2008</a:t>
            </a:r>
          </a:p>
        </p:txBody>
      </p:sp>
      <p:grpSp>
        <p:nvGrpSpPr>
          <p:cNvPr id="5" name="Gruppo 4">
            <a:extLst>
              <a:ext uri="{FF2B5EF4-FFF2-40B4-BE49-F238E27FC236}">
                <a16:creationId xmlns:a16="http://schemas.microsoft.com/office/drawing/2014/main" xmlns="" id="{A2F0F1D4-227B-47F3-8B74-02D3716B1BED}"/>
              </a:ext>
            </a:extLst>
          </p:cNvPr>
          <p:cNvGrpSpPr/>
          <p:nvPr/>
        </p:nvGrpSpPr>
        <p:grpSpPr>
          <a:xfrm>
            <a:off x="0" y="0"/>
            <a:ext cx="12192000" cy="6858000"/>
            <a:chOff x="0" y="0"/>
            <a:chExt cx="12192000" cy="6858000"/>
          </a:xfrm>
        </p:grpSpPr>
        <p:pic>
          <p:nvPicPr>
            <p:cNvPr id="6" name="Immagine 5">
              <a:extLst>
                <a:ext uri="{FF2B5EF4-FFF2-40B4-BE49-F238E27FC236}">
                  <a16:creationId xmlns:a16="http://schemas.microsoft.com/office/drawing/2014/main" xmlns="" id="{BB75DD7B-71AB-424D-8270-45F379E92BBB}"/>
                </a:ext>
              </a:extLst>
            </p:cNvPr>
            <p:cNvPicPr>
              <a:picLocks noChangeAspect="1"/>
            </p:cNvPicPr>
            <p:nvPr/>
          </p:nvPicPr>
          <p:blipFill>
            <a:blip r:embed="rId4" cstate="print"/>
            <a:stretch>
              <a:fillRect/>
            </a:stretch>
          </p:blipFill>
          <p:spPr>
            <a:xfrm>
              <a:off x="8064500" y="5938930"/>
              <a:ext cx="4127500" cy="889000"/>
            </a:xfrm>
            <a:prstGeom prst="rect">
              <a:avLst/>
            </a:prstGeom>
          </p:spPr>
        </p:pic>
        <p:sp>
          <p:nvSpPr>
            <p:cNvPr id="7" name="Rettangolo 6">
              <a:extLst>
                <a:ext uri="{FF2B5EF4-FFF2-40B4-BE49-F238E27FC236}">
                  <a16:creationId xmlns:a16="http://schemas.microsoft.com/office/drawing/2014/main" xmlns="" id="{B35A3EC6-2591-4941-915C-828FC52868AF}"/>
                </a:ext>
              </a:extLst>
            </p:cNvPr>
            <p:cNvSpPr/>
            <p:nvPr/>
          </p:nvSpPr>
          <p:spPr>
            <a:xfrm>
              <a:off x="0" y="0"/>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xmlns="" id="{4C977470-6343-4D40-8FF0-390986F02965}"/>
                </a:ext>
              </a:extLst>
            </p:cNvPr>
            <p:cNvSpPr/>
            <p:nvPr/>
          </p:nvSpPr>
          <p:spPr>
            <a:xfrm rot="5400000">
              <a:off x="3544187" y="3310281"/>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BCF2A099-3C8D-445D-B5E3-AF0A98730B30}"/>
              </a:ext>
            </a:extLst>
          </p:cNvPr>
          <p:cNvPicPr>
            <a:picLocks noChangeAspect="1"/>
          </p:cNvPicPr>
          <p:nvPr/>
        </p:nvPicPr>
        <p:blipFill>
          <a:blip r:embed="rId2"/>
          <a:stretch>
            <a:fillRect/>
          </a:stretch>
        </p:blipFill>
        <p:spPr>
          <a:xfrm>
            <a:off x="1309841" y="1254036"/>
            <a:ext cx="9956218" cy="5603964"/>
          </a:xfrm>
          <a:prstGeom prst="rect">
            <a:avLst/>
          </a:prstGeom>
        </p:spPr>
      </p:pic>
      <p:sp>
        <p:nvSpPr>
          <p:cNvPr id="3" name="CasellaDiTesto 2">
            <a:extLst>
              <a:ext uri="{FF2B5EF4-FFF2-40B4-BE49-F238E27FC236}">
                <a16:creationId xmlns:a16="http://schemas.microsoft.com/office/drawing/2014/main" xmlns="" id="{B2F86700-535C-4583-988D-79F34958358E}"/>
              </a:ext>
            </a:extLst>
          </p:cNvPr>
          <p:cNvSpPr txBox="1"/>
          <p:nvPr/>
        </p:nvSpPr>
        <p:spPr>
          <a:xfrm>
            <a:off x="0" y="8904"/>
            <a:ext cx="12120880" cy="1015663"/>
          </a:xfrm>
          <a:prstGeom prst="rect">
            <a:avLst/>
          </a:prstGeom>
          <a:noFill/>
        </p:spPr>
        <p:txBody>
          <a:bodyPr wrap="square" rtlCol="0">
            <a:spAutoFit/>
          </a:bodyPr>
          <a:lstStyle/>
          <a:p>
            <a:pPr algn="ctr"/>
            <a:r>
              <a:rPr lang="it-IT" sz="6000" b="1" i="1" dirty="0">
                <a:solidFill>
                  <a:srgbClr val="25C1C9"/>
                </a:solidFill>
                <a:effectLst>
                  <a:outerShdw blurRad="38100" dist="38100" dir="2700000" algn="tl">
                    <a:srgbClr val="000000">
                      <a:alpha val="43137"/>
                    </a:srgbClr>
                  </a:outerShdw>
                </a:effectLst>
                <a:latin typeface="Tw Cen MT" panose="020B0602020104020603" pitchFamily="34" charset="0"/>
              </a:rPr>
              <a:t>IL SISTEMA ORTOGONALE</a:t>
            </a:r>
            <a:endParaRPr lang="it-IT" sz="6000" dirty="0"/>
          </a:p>
        </p:txBody>
      </p:sp>
      <p:sp>
        <p:nvSpPr>
          <p:cNvPr id="4" name="CasellaDiTesto 3">
            <a:extLst>
              <a:ext uri="{FF2B5EF4-FFF2-40B4-BE49-F238E27FC236}">
                <a16:creationId xmlns:a16="http://schemas.microsoft.com/office/drawing/2014/main" xmlns="" id="{F24B9131-362B-42CB-B570-9B357A997802}"/>
              </a:ext>
            </a:extLst>
          </p:cNvPr>
          <p:cNvSpPr txBox="1"/>
          <p:nvPr/>
        </p:nvSpPr>
        <p:spPr>
          <a:xfrm>
            <a:off x="276447" y="884704"/>
            <a:ext cx="2222205" cy="369332"/>
          </a:xfrm>
          <a:prstGeom prst="rect">
            <a:avLst/>
          </a:prstGeom>
          <a:noFill/>
        </p:spPr>
        <p:txBody>
          <a:bodyPr wrap="square" rtlCol="0">
            <a:spAutoFit/>
          </a:bodyPr>
          <a:lstStyle/>
          <a:p>
            <a:r>
              <a:rPr lang="it-IT" i="1" dirty="0"/>
              <a:t>Ferrazzoli et al, 2020</a:t>
            </a:r>
          </a:p>
        </p:txBody>
      </p:sp>
      <p:sp>
        <p:nvSpPr>
          <p:cNvPr id="7" name="Rettangolo 6">
            <a:extLst>
              <a:ext uri="{FF2B5EF4-FFF2-40B4-BE49-F238E27FC236}">
                <a16:creationId xmlns:a16="http://schemas.microsoft.com/office/drawing/2014/main" xmlns="" id="{ADA204CD-2777-456D-86F6-AF3FA8B990FB}"/>
              </a:ext>
            </a:extLst>
          </p:cNvPr>
          <p:cNvSpPr/>
          <p:nvPr/>
        </p:nvSpPr>
        <p:spPr>
          <a:xfrm>
            <a:off x="0" y="0"/>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xmlns="" id="{DA8EC6E6-07EF-4D0B-A437-4A40CCE40B87}"/>
              </a:ext>
            </a:extLst>
          </p:cNvPr>
          <p:cNvSpPr/>
          <p:nvPr/>
        </p:nvSpPr>
        <p:spPr>
          <a:xfrm rot="5400000">
            <a:off x="3544187" y="3310281"/>
            <a:ext cx="233916"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304913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1642</Words>
  <Application>Microsoft Macintosh PowerPoint</Application>
  <PresentationFormat>Widescreen</PresentationFormat>
  <Paragraphs>145</Paragraphs>
  <Slides>14</Slides>
  <Notes>6</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14</vt:i4>
      </vt:variant>
    </vt:vector>
  </HeadingPairs>
  <TitlesOfParts>
    <vt:vector size="27" baseType="lpstr">
      <vt:lpstr>AdvP101DC5</vt:lpstr>
      <vt:lpstr>Arial</vt:lpstr>
      <vt:lpstr>Arial Black</vt:lpstr>
      <vt:lpstr>Calibri</vt:lpstr>
      <vt:lpstr>Calibri Light</vt:lpstr>
      <vt:lpstr>Garamond</vt:lpstr>
      <vt:lpstr>MS PGothic</vt:lpstr>
      <vt:lpstr>ＭＳ Ｐゴシック</vt:lpstr>
      <vt:lpstr>Times New Roman</vt:lpstr>
      <vt:lpstr>Tw Cen MT</vt:lpstr>
      <vt:lpstr>Verdana</vt:lpstr>
      <vt:lpstr>Tema di Office</vt:lpstr>
      <vt:lpstr>Immagine bitmap</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Davide Ferrazzoli</dc:creator>
  <cp:lastModifiedBy>Utente di Microsoft Office</cp:lastModifiedBy>
  <cp:revision>58</cp:revision>
  <dcterms:created xsi:type="dcterms:W3CDTF">2020-05-20T06:00:57Z</dcterms:created>
  <dcterms:modified xsi:type="dcterms:W3CDTF">2020-06-03T12:05:17Z</dcterms:modified>
</cp:coreProperties>
</file>